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9.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0.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1.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2.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3.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76" r:id="rId2"/>
    <p:sldMasterId id="2147483902" r:id="rId3"/>
    <p:sldMasterId id="2147483916" r:id="rId4"/>
    <p:sldMasterId id="2147483976" r:id="rId5"/>
    <p:sldMasterId id="2147483992" r:id="rId6"/>
    <p:sldMasterId id="2147484007" r:id="rId7"/>
    <p:sldMasterId id="2147484022" r:id="rId8"/>
    <p:sldMasterId id="2147484038" r:id="rId9"/>
    <p:sldMasterId id="2147484053" r:id="rId10"/>
    <p:sldMasterId id="2147484067" r:id="rId11"/>
    <p:sldMasterId id="2147484084" r:id="rId12"/>
    <p:sldMasterId id="2147484099" r:id="rId13"/>
    <p:sldMasterId id="2147484115" r:id="rId14"/>
  </p:sldMasterIdLst>
  <p:notesMasterIdLst>
    <p:notesMasterId r:id="rId32"/>
  </p:notesMasterIdLst>
  <p:handoutMasterIdLst>
    <p:handoutMasterId r:id="rId33"/>
  </p:handoutMasterIdLst>
  <p:sldIdLst>
    <p:sldId id="479" r:id="rId15"/>
    <p:sldId id="903" r:id="rId16"/>
    <p:sldId id="923" r:id="rId17"/>
    <p:sldId id="891" r:id="rId18"/>
    <p:sldId id="893" r:id="rId19"/>
    <p:sldId id="892" r:id="rId20"/>
    <p:sldId id="917" r:id="rId21"/>
    <p:sldId id="912" r:id="rId22"/>
    <p:sldId id="920" r:id="rId23"/>
    <p:sldId id="919" r:id="rId24"/>
    <p:sldId id="915" r:id="rId25"/>
    <p:sldId id="916" r:id="rId26"/>
    <p:sldId id="742" r:id="rId27"/>
    <p:sldId id="751" r:id="rId28"/>
    <p:sldId id="890" r:id="rId29"/>
    <p:sldId id="921" r:id="rId30"/>
    <p:sldId id="922" r:id="rId31"/>
  </p:sldIdLst>
  <p:sldSz cx="9144000" cy="6858000" type="screen4x3"/>
  <p:notesSz cx="6797675" cy="9926638"/>
  <p:custDataLst>
    <p:tags r:id="rId34"/>
  </p:custDataLst>
  <p:defaultTextStyle>
    <a:defPPr>
      <a:defRPr lang="en-US"/>
    </a:defPPr>
    <a:lvl1pPr algn="l" rtl="0" fontAlgn="base">
      <a:spcBef>
        <a:spcPct val="0"/>
      </a:spcBef>
      <a:spcAft>
        <a:spcPct val="0"/>
      </a:spcAft>
      <a:defRPr kern="1200" baseline="-25000">
        <a:solidFill>
          <a:schemeClr val="bg1"/>
        </a:solidFill>
        <a:latin typeface="Arial" pitchFamily="34" charset="0"/>
        <a:ea typeface="+mn-ea"/>
        <a:cs typeface="+mn-cs"/>
      </a:defRPr>
    </a:lvl1pPr>
    <a:lvl2pPr marL="457200" algn="l" rtl="0" fontAlgn="base">
      <a:spcBef>
        <a:spcPct val="0"/>
      </a:spcBef>
      <a:spcAft>
        <a:spcPct val="0"/>
      </a:spcAft>
      <a:defRPr kern="1200" baseline="-25000">
        <a:solidFill>
          <a:schemeClr val="bg1"/>
        </a:solidFill>
        <a:latin typeface="Arial" pitchFamily="34" charset="0"/>
        <a:ea typeface="+mn-ea"/>
        <a:cs typeface="+mn-cs"/>
      </a:defRPr>
    </a:lvl2pPr>
    <a:lvl3pPr marL="914400" algn="l" rtl="0" fontAlgn="base">
      <a:spcBef>
        <a:spcPct val="0"/>
      </a:spcBef>
      <a:spcAft>
        <a:spcPct val="0"/>
      </a:spcAft>
      <a:defRPr kern="1200" baseline="-25000">
        <a:solidFill>
          <a:schemeClr val="bg1"/>
        </a:solidFill>
        <a:latin typeface="Arial" pitchFamily="34" charset="0"/>
        <a:ea typeface="+mn-ea"/>
        <a:cs typeface="+mn-cs"/>
      </a:defRPr>
    </a:lvl3pPr>
    <a:lvl4pPr marL="1371600" algn="l" rtl="0" fontAlgn="base">
      <a:spcBef>
        <a:spcPct val="0"/>
      </a:spcBef>
      <a:spcAft>
        <a:spcPct val="0"/>
      </a:spcAft>
      <a:defRPr kern="1200" baseline="-25000">
        <a:solidFill>
          <a:schemeClr val="bg1"/>
        </a:solidFill>
        <a:latin typeface="Arial" pitchFamily="34" charset="0"/>
        <a:ea typeface="+mn-ea"/>
        <a:cs typeface="+mn-cs"/>
      </a:defRPr>
    </a:lvl4pPr>
    <a:lvl5pPr marL="1828800" algn="l" rtl="0" fontAlgn="base">
      <a:spcBef>
        <a:spcPct val="0"/>
      </a:spcBef>
      <a:spcAft>
        <a:spcPct val="0"/>
      </a:spcAft>
      <a:defRPr kern="1200" baseline="-25000">
        <a:solidFill>
          <a:schemeClr val="bg1"/>
        </a:solidFill>
        <a:latin typeface="Arial" pitchFamily="34" charset="0"/>
        <a:ea typeface="+mn-ea"/>
        <a:cs typeface="+mn-cs"/>
      </a:defRPr>
    </a:lvl5pPr>
    <a:lvl6pPr marL="2286000" algn="l" defTabSz="914400" rtl="0" eaLnBrk="1" latinLnBrk="0" hangingPunct="1">
      <a:defRPr kern="1200" baseline="-25000">
        <a:solidFill>
          <a:schemeClr val="bg1"/>
        </a:solidFill>
        <a:latin typeface="Arial" pitchFamily="34" charset="0"/>
        <a:ea typeface="+mn-ea"/>
        <a:cs typeface="+mn-cs"/>
      </a:defRPr>
    </a:lvl6pPr>
    <a:lvl7pPr marL="2743200" algn="l" defTabSz="914400" rtl="0" eaLnBrk="1" latinLnBrk="0" hangingPunct="1">
      <a:defRPr kern="1200" baseline="-25000">
        <a:solidFill>
          <a:schemeClr val="bg1"/>
        </a:solidFill>
        <a:latin typeface="Arial" pitchFamily="34" charset="0"/>
        <a:ea typeface="+mn-ea"/>
        <a:cs typeface="+mn-cs"/>
      </a:defRPr>
    </a:lvl7pPr>
    <a:lvl8pPr marL="3200400" algn="l" defTabSz="914400" rtl="0" eaLnBrk="1" latinLnBrk="0" hangingPunct="1">
      <a:defRPr kern="1200" baseline="-25000">
        <a:solidFill>
          <a:schemeClr val="bg1"/>
        </a:solidFill>
        <a:latin typeface="Arial" pitchFamily="34" charset="0"/>
        <a:ea typeface="+mn-ea"/>
        <a:cs typeface="+mn-cs"/>
      </a:defRPr>
    </a:lvl8pPr>
    <a:lvl9pPr marL="3657600" algn="l" defTabSz="914400" rtl="0" eaLnBrk="1" latinLnBrk="0" hangingPunct="1">
      <a:defRPr kern="1200" baseline="-25000">
        <a:solidFill>
          <a:schemeClr val="bg1"/>
        </a:solidFill>
        <a:latin typeface="Arial" pitchFamily="34" charset="0"/>
        <a:ea typeface="+mn-ea"/>
        <a:cs typeface="+mn-cs"/>
      </a:defRPr>
    </a:lvl9pPr>
  </p:defaultTextStyle>
  <p:extLst>
    <p:ext uri="{EFAFB233-063F-42B5-8137-9DF3F51BA10A}">
      <p15:sldGuideLst xmlns:p15="http://schemas.microsoft.com/office/powerpoint/2012/main" xmlns="">
        <p15:guide id="1" orient="horz" pos="1298">
          <p15:clr>
            <a:srgbClr val="A4A3A4"/>
          </p15:clr>
        </p15:guide>
        <p15:guide id="2" pos="5375">
          <p15:clr>
            <a:srgbClr val="A4A3A4"/>
          </p15:clr>
        </p15:guide>
        <p15:guide id="3" pos="93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useppe Ciarliero" initials="GC" lastIdx="2" clrIdx="0">
    <p:extLst>
      <p:ext uri="{19B8F6BF-5375-455C-9EA6-DF929625EA0E}">
        <p15:presenceInfo xmlns:p15="http://schemas.microsoft.com/office/powerpoint/2012/main" xmlns="" userId="Giuseppe Ciarlie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8E"/>
    <a:srgbClr val="3366FF"/>
    <a:srgbClr val="EAEAEA"/>
    <a:srgbClr val="CCECFF"/>
    <a:srgbClr val="002D86"/>
    <a:srgbClr val="6699FF"/>
    <a:srgbClr val="0A487C"/>
    <a:srgbClr val="005696"/>
    <a:srgbClr val="0033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Stile medio 3 - Color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70" autoAdjust="0"/>
    <p:restoredTop sz="98934" autoAdjust="0"/>
  </p:normalViewPr>
  <p:slideViewPr>
    <p:cSldViewPr>
      <p:cViewPr>
        <p:scale>
          <a:sx n="76" d="100"/>
          <a:sy n="76" d="100"/>
        </p:scale>
        <p:origin x="-1003" y="211"/>
      </p:cViewPr>
      <p:guideLst>
        <p:guide orient="horz" pos="1298"/>
        <p:guide pos="5375"/>
        <p:guide pos="930"/>
      </p:guideLst>
    </p:cSldViewPr>
  </p:slideViewPr>
  <p:outlineViewPr>
    <p:cViewPr>
      <p:scale>
        <a:sx n="33" d="100"/>
        <a:sy n="33" d="100"/>
      </p:scale>
      <p:origin x="0" y="14382"/>
    </p:cViewPr>
  </p:outlineViewPr>
  <p:notesTextViewPr>
    <p:cViewPr>
      <p:scale>
        <a:sx n="100" d="100"/>
        <a:sy n="100" d="100"/>
      </p:scale>
      <p:origin x="0" y="0"/>
    </p:cViewPr>
  </p:notesTextViewPr>
  <p:sorterViewPr>
    <p:cViewPr>
      <p:scale>
        <a:sx n="66" d="100"/>
        <a:sy n="66" d="100"/>
      </p:scale>
      <p:origin x="0" y="1872"/>
    </p:cViewPr>
  </p:sorterViewPr>
  <p:notesViewPr>
    <p:cSldViewPr>
      <p:cViewPr varScale="1">
        <p:scale>
          <a:sx n="65" d="100"/>
          <a:sy n="65" d="100"/>
        </p:scale>
        <p:origin x="-2670"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8" name="Rectangle 16"/>
          <p:cNvSpPr>
            <a:spLocks noChangeArrowheads="1"/>
          </p:cNvSpPr>
          <p:nvPr/>
        </p:nvSpPr>
        <p:spPr bwMode="auto">
          <a:xfrm>
            <a:off x="1620659" y="9538211"/>
            <a:ext cx="657683" cy="214360"/>
          </a:xfrm>
          <a:prstGeom prst="rect">
            <a:avLst/>
          </a:prstGeom>
          <a:noFill/>
          <a:ln w="9525">
            <a:noFill/>
            <a:miter lim="800000"/>
            <a:headEnd/>
            <a:tailEnd/>
          </a:ln>
        </p:spPr>
        <p:txBody>
          <a:bodyPr lIns="0" tIns="0" rIns="0" bIns="0"/>
          <a:lstStyle/>
          <a:p>
            <a:pPr>
              <a:defRPr/>
            </a:pPr>
            <a:r>
              <a:rPr lang="en-US" sz="1100" baseline="0" dirty="0">
                <a:solidFill>
                  <a:schemeClr val="tx1"/>
                </a:solidFill>
                <a:cs typeface="Arial" pitchFamily="34" charset="0"/>
              </a:rPr>
              <a:t>Page </a:t>
            </a:r>
            <a:fld id="{E322FD48-921C-42B9-9DC8-53B0C89D1728}" type="slidenum">
              <a:rPr lang="en-US" sz="1100" baseline="0">
                <a:solidFill>
                  <a:schemeClr val="tx1"/>
                </a:solidFill>
                <a:cs typeface="Arial" pitchFamily="34" charset="0"/>
              </a:rPr>
              <a:pPr>
                <a:defRPr/>
              </a:pPr>
              <a:t>‹N›</a:t>
            </a:fld>
            <a:endParaRPr lang="en-US" sz="1100" baseline="0" dirty="0">
              <a:solidFill>
                <a:schemeClr val="tx1"/>
              </a:solidFill>
              <a:cs typeface="Arial" pitchFamily="34" charset="0"/>
            </a:endParaRPr>
          </a:p>
        </p:txBody>
      </p:sp>
    </p:spTree>
    <p:extLst>
      <p:ext uri="{BB962C8B-B14F-4D97-AF65-F5344CB8AC3E}">
        <p14:creationId xmlns:p14="http://schemas.microsoft.com/office/powerpoint/2010/main" val="936419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0418" y="4715919"/>
            <a:ext cx="5436841" cy="446610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88" name="Rectangle 8"/>
          <p:cNvSpPr>
            <a:spLocks noChangeArrowheads="1"/>
          </p:cNvSpPr>
          <p:nvPr/>
        </p:nvSpPr>
        <p:spPr bwMode="auto">
          <a:xfrm>
            <a:off x="997080" y="9538212"/>
            <a:ext cx="1278015" cy="157949"/>
          </a:xfrm>
          <a:prstGeom prst="rect">
            <a:avLst/>
          </a:prstGeom>
          <a:noFill/>
          <a:ln w="9525">
            <a:noFill/>
            <a:miter lim="800000"/>
            <a:headEnd/>
            <a:tailEnd/>
          </a:ln>
        </p:spPr>
        <p:txBody>
          <a:bodyPr lIns="0" tIns="0" rIns="0" bIns="0"/>
          <a:lstStyle/>
          <a:p>
            <a:pPr>
              <a:defRPr/>
            </a:pPr>
            <a:r>
              <a:rPr lang="en-US" sz="1100" baseline="0" dirty="0">
                <a:solidFill>
                  <a:schemeClr val="tx1"/>
                </a:solidFill>
                <a:cs typeface="Arial" pitchFamily="34" charset="0"/>
              </a:rPr>
              <a:t>May 22, 2008</a:t>
            </a:r>
          </a:p>
        </p:txBody>
      </p:sp>
      <p:sp>
        <p:nvSpPr>
          <p:cNvPr id="41989" name="Rectangle 9"/>
          <p:cNvSpPr>
            <a:spLocks noChangeArrowheads="1"/>
          </p:cNvSpPr>
          <p:nvPr/>
        </p:nvSpPr>
        <p:spPr bwMode="auto">
          <a:xfrm>
            <a:off x="2460220" y="9538211"/>
            <a:ext cx="2038003" cy="214360"/>
          </a:xfrm>
          <a:prstGeom prst="rect">
            <a:avLst/>
          </a:prstGeom>
          <a:noFill/>
          <a:ln w="9525">
            <a:noFill/>
            <a:miter lim="800000"/>
            <a:headEnd/>
            <a:tailEnd/>
          </a:ln>
        </p:spPr>
        <p:txBody>
          <a:bodyPr lIns="0" tIns="0" rIns="0" bIns="0"/>
          <a:lstStyle/>
          <a:p>
            <a:pPr>
              <a:defRPr/>
            </a:pPr>
            <a:r>
              <a:rPr lang="en-US" sz="1100" baseline="0" dirty="0">
                <a:solidFill>
                  <a:schemeClr val="tx1"/>
                </a:solidFill>
                <a:cs typeface="Arial" pitchFamily="34" charset="0"/>
              </a:rPr>
              <a:t>Presentation title</a:t>
            </a:r>
          </a:p>
        </p:txBody>
      </p:sp>
      <p:sp>
        <p:nvSpPr>
          <p:cNvPr id="41990" name="Rectangle 10"/>
          <p:cNvSpPr>
            <a:spLocks noChangeArrowheads="1"/>
          </p:cNvSpPr>
          <p:nvPr/>
        </p:nvSpPr>
        <p:spPr bwMode="auto">
          <a:xfrm>
            <a:off x="157520" y="9538211"/>
            <a:ext cx="657682" cy="214360"/>
          </a:xfrm>
          <a:prstGeom prst="rect">
            <a:avLst/>
          </a:prstGeom>
          <a:noFill/>
          <a:ln w="9525">
            <a:noFill/>
            <a:miter lim="800000"/>
            <a:headEnd/>
            <a:tailEnd/>
          </a:ln>
        </p:spPr>
        <p:txBody>
          <a:bodyPr lIns="0" tIns="0" rIns="0" bIns="0"/>
          <a:lstStyle/>
          <a:p>
            <a:pPr>
              <a:defRPr/>
            </a:pPr>
            <a:r>
              <a:rPr lang="en-US" sz="1100" baseline="0" dirty="0">
                <a:solidFill>
                  <a:schemeClr val="tx1"/>
                </a:solidFill>
                <a:cs typeface="Arial" pitchFamily="34" charset="0"/>
              </a:rPr>
              <a:t>Page </a:t>
            </a:r>
            <a:fld id="{8D3215C0-725E-4576-AFBF-C315B2E5A607}" type="slidenum">
              <a:rPr lang="en-US" sz="1100" baseline="0">
                <a:solidFill>
                  <a:schemeClr val="tx1"/>
                </a:solidFill>
                <a:cs typeface="Arial" pitchFamily="34" charset="0"/>
              </a:rPr>
              <a:pPr>
                <a:defRPr/>
              </a:pPr>
              <a:t>‹N›</a:t>
            </a:fld>
            <a:endParaRPr lang="en-US" sz="1100" baseline="0" dirty="0">
              <a:solidFill>
                <a:schemeClr val="tx1"/>
              </a:solidFill>
              <a:cs typeface="Arial" pitchFamily="34" charset="0"/>
            </a:endParaRPr>
          </a:p>
        </p:txBody>
      </p:sp>
      <p:pic>
        <p:nvPicPr>
          <p:cNvPr id="56327" name="Picture 11" descr="logo_tagblack"/>
          <p:cNvPicPr>
            <a:picLocks noChangeAspect="1" noChangeArrowheads="1"/>
          </p:cNvPicPr>
          <p:nvPr/>
        </p:nvPicPr>
        <p:blipFill>
          <a:blip r:embed="rId2"/>
          <a:srcRect/>
          <a:stretch>
            <a:fillRect/>
          </a:stretch>
        </p:blipFill>
        <p:spPr bwMode="auto">
          <a:xfrm>
            <a:off x="5112060" y="9339969"/>
            <a:ext cx="1472884" cy="362638"/>
          </a:xfrm>
          <a:prstGeom prst="rect">
            <a:avLst/>
          </a:prstGeom>
          <a:noFill/>
          <a:ln w="9525">
            <a:noFill/>
            <a:miter lim="800000"/>
            <a:headEnd/>
            <a:tailEnd/>
          </a:ln>
        </p:spPr>
      </p:pic>
    </p:spTree>
    <p:extLst>
      <p:ext uri="{BB962C8B-B14F-4D97-AF65-F5344CB8AC3E}">
        <p14:creationId xmlns:p14="http://schemas.microsoft.com/office/powerpoint/2010/main" val="22718573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20000"/>
      </a:spcAft>
      <a:buClr>
        <a:srgbClr val="FFD200"/>
      </a:buClr>
      <a:buSzPct val="75000"/>
      <a:buFont typeface="Arial" pitchFamily="34" charset="0"/>
      <a:defRPr sz="1000" kern="1200">
        <a:solidFill>
          <a:schemeClr val="tx1"/>
        </a:solidFill>
        <a:latin typeface="Arial" charset="0"/>
        <a:ea typeface="+mn-ea"/>
        <a:cs typeface="+mn-cs"/>
      </a:defRPr>
    </a:lvl1pPr>
    <a:lvl2pPr marL="1588" algn="l" rtl="0" eaLnBrk="0" fontAlgn="base" hangingPunct="0">
      <a:spcBef>
        <a:spcPct val="0"/>
      </a:spcBef>
      <a:spcAft>
        <a:spcPct val="20000"/>
      </a:spcAft>
      <a:buClr>
        <a:srgbClr val="FFD200"/>
      </a:buClr>
      <a:buSzPct val="75000"/>
      <a:buFont typeface="Arial" pitchFamily="34" charset="0"/>
      <a:defRPr sz="1200" b="1" kern="1200">
        <a:solidFill>
          <a:schemeClr val="bg2"/>
        </a:solidFill>
        <a:latin typeface="Arial" charset="0"/>
        <a:ea typeface="+mn-ea"/>
        <a:cs typeface="+mn-cs"/>
      </a:defRPr>
    </a:lvl2pPr>
    <a:lvl3pPr marL="185738" indent="-182563" algn="l" rtl="0" eaLnBrk="0" fontAlgn="base" hangingPunct="0">
      <a:spcBef>
        <a:spcPct val="0"/>
      </a:spcBef>
      <a:spcAft>
        <a:spcPct val="20000"/>
      </a:spcAft>
      <a:buClr>
        <a:schemeClr val="tx2"/>
      </a:buClr>
      <a:buSzPct val="75000"/>
      <a:buFont typeface="Arial" pitchFamily="34" charset="0"/>
      <a:buChar char="►"/>
      <a:defRPr sz="1000" kern="1200">
        <a:solidFill>
          <a:schemeClr val="tx1"/>
        </a:solidFill>
        <a:latin typeface="Arial" charset="0"/>
        <a:ea typeface="+mn-ea"/>
        <a:cs typeface="+mn-cs"/>
      </a:defRPr>
    </a:lvl3pPr>
    <a:lvl4pPr marL="358775" indent="-171450" algn="l" rtl="0" eaLnBrk="0" fontAlgn="base" hangingPunct="0">
      <a:spcBef>
        <a:spcPct val="0"/>
      </a:spcBef>
      <a:spcAft>
        <a:spcPct val="20000"/>
      </a:spcAft>
      <a:buClr>
        <a:schemeClr val="tx2"/>
      </a:buClr>
      <a:buSzPct val="75000"/>
      <a:buFont typeface="Arial" pitchFamily="34" charset="0"/>
      <a:buChar char="►"/>
      <a:defRPr sz="1000" kern="1200">
        <a:solidFill>
          <a:schemeClr val="tx1"/>
        </a:solidFill>
        <a:latin typeface="Arial" charset="0"/>
        <a:ea typeface="+mn-ea"/>
        <a:cs typeface="+mn-cs"/>
      </a:defRPr>
    </a:lvl4pPr>
    <a:lvl5pPr marL="555625" indent="-195263" algn="l" rtl="0" eaLnBrk="0" fontAlgn="base" hangingPunct="0">
      <a:spcBef>
        <a:spcPct val="0"/>
      </a:spcBef>
      <a:spcAft>
        <a:spcPct val="20000"/>
      </a:spcAft>
      <a:buClr>
        <a:schemeClr val="tx2"/>
      </a:buClr>
      <a:buSzPct val="75000"/>
      <a:buFont typeface="Arial" pitchFamily="34" charset="0"/>
      <a:buChar char="►"/>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4"/>
          <p:cNvSpPr>
            <a:spLocks noGrp="1" noRot="1" noChangeAspect="1" noChangeArrowheads="1" noTextEdit="1"/>
          </p:cNvSpPr>
          <p:nvPr>
            <p:ph type="sldImg"/>
          </p:nvPr>
        </p:nvSpPr>
        <p:spPr>
          <a:ln/>
        </p:spPr>
      </p:sp>
      <p:sp>
        <p:nvSpPr>
          <p:cNvPr id="59394" name="Rectangle 7"/>
          <p:cNvSpPr>
            <a:spLocks noGrp="1" noChangeArrowheads="1"/>
          </p:cNvSpPr>
          <p:nvPr>
            <p:ph type="body" idx="1"/>
          </p:nvPr>
        </p:nvSpPr>
        <p:spPr>
          <a:noFill/>
          <a:ln/>
        </p:spPr>
        <p:txBody>
          <a:bodyPr/>
          <a:lstStyle/>
          <a:p>
            <a:pPr eaLnBrk="1" hangingPunct="1"/>
            <a:endParaRPr lang="it-IT" dirty="0" smtClean="0">
              <a:latin typeface="Arial" pitchFamily="34" charset="0"/>
            </a:endParaRPr>
          </a:p>
        </p:txBody>
      </p:sp>
    </p:spTree>
    <p:extLst>
      <p:ext uri="{BB962C8B-B14F-4D97-AF65-F5344CB8AC3E}">
        <p14:creationId xmlns:p14="http://schemas.microsoft.com/office/powerpoint/2010/main" val="2979973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465262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28"/>
          <p:cNvPicPr>
            <a:picLocks noChangeAspect="1" noChangeArrowheads="1"/>
          </p:cNvPicPr>
          <p:nvPr userDrawn="1"/>
        </p:nvPicPr>
        <p:blipFill>
          <a:blip r:embed="rId2" cstate="print"/>
          <a:srcRect/>
          <a:stretch>
            <a:fillRect/>
          </a:stretch>
        </p:blipFill>
        <p:spPr bwMode="auto">
          <a:xfrm>
            <a:off x="0" y="765175"/>
            <a:ext cx="9144000" cy="3167063"/>
          </a:xfrm>
          <a:prstGeom prst="rect">
            <a:avLst/>
          </a:prstGeom>
          <a:noFill/>
          <a:ln w="28575" algn="ctr">
            <a:noFill/>
            <a:miter lim="800000"/>
            <a:headEnd/>
            <a:tailEnd/>
          </a:ln>
        </p:spPr>
      </p:pic>
      <p:pic>
        <p:nvPicPr>
          <p:cNvPr id="5" name="Picture 2"/>
          <p:cNvPicPr>
            <a:picLocks noChangeAspect="1" noChangeArrowheads="1"/>
          </p:cNvPicPr>
          <p:nvPr userDrawn="1"/>
        </p:nvPicPr>
        <p:blipFill>
          <a:blip r:embed="rId3" cstate="print"/>
          <a:srcRect/>
          <a:stretch>
            <a:fillRect/>
          </a:stretch>
        </p:blipFill>
        <p:spPr bwMode="auto">
          <a:xfrm>
            <a:off x="0" y="4763"/>
            <a:ext cx="9144000" cy="838200"/>
          </a:xfrm>
          <a:prstGeom prst="rect">
            <a:avLst/>
          </a:prstGeom>
          <a:noFill/>
          <a:ln w="9525">
            <a:noFill/>
            <a:miter lim="800000"/>
            <a:headEnd/>
            <a:tailEnd/>
          </a:ln>
        </p:spPr>
      </p:pic>
      <p:sp>
        <p:nvSpPr>
          <p:cNvPr id="3075" name="Rectangle 3"/>
          <p:cNvSpPr>
            <a:spLocks noGrp="1" noChangeArrowheads="1"/>
          </p:cNvSpPr>
          <p:nvPr>
            <p:ph type="subTitle" idx="1"/>
          </p:nvPr>
        </p:nvSpPr>
        <p:spPr bwMode="black">
          <a:xfrm>
            <a:off x="3087688" y="4329113"/>
            <a:ext cx="5578475" cy="431800"/>
          </a:xfrm>
          <a:ln algn="ctr"/>
        </p:spPr>
        <p:txBody>
          <a:bodyPr/>
          <a:lstStyle>
            <a:lvl1pPr>
              <a:lnSpc>
                <a:spcPct val="85000"/>
              </a:lnSpc>
              <a:defRPr sz="2000">
                <a:solidFill>
                  <a:schemeClr val="hlink"/>
                </a:solidFill>
              </a:defRPr>
            </a:lvl1pPr>
          </a:lstStyle>
          <a:p>
            <a:r>
              <a:rPr lang="en-US"/>
              <a:t>Subtitle (Arial regular 20 point)</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smtClean="0"/>
              <a:t>Click to edit Master title style</a:t>
            </a:r>
            <a:endParaRPr lang="it-IT"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23"/>
          <p:cNvSpPr>
            <a:spLocks noGrp="1" noChangeArrowheads="1"/>
          </p:cNvSpPr>
          <p:nvPr>
            <p:ph type="sldNum" sz="quarter" idx="10"/>
          </p:nvPr>
        </p:nvSpPr>
        <p:spPr>
          <a:xfrm>
            <a:off x="8706463" y="6500813"/>
            <a:ext cx="483741" cy="357187"/>
          </a:xfrm>
          <a:prstGeom prst="rect">
            <a:avLst/>
          </a:prstGeom>
          <a:ln/>
        </p:spPr>
        <p:txBody>
          <a:bodyPr/>
          <a:lstStyle>
            <a:lvl1pPr>
              <a:defRPr>
                <a:solidFill>
                  <a:schemeClr val="tx1"/>
                </a:solidFill>
              </a:defRPr>
            </a:lvl1pPr>
          </a:lstStyle>
          <a:p>
            <a:pPr>
              <a:defRPr/>
            </a:pPr>
            <a:fld id="{422DF1F2-77F8-42FE-9E67-B28D4AA76A16}" type="slidenum">
              <a:rPr lang="en-US" smtClean="0"/>
              <a:pPr>
                <a:defRPr/>
              </a:pPr>
              <a:t>‹N›</a:t>
            </a:fld>
            <a:endParaRPr lang="en-US" dirty="0"/>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4"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44475"/>
            <a:ext cx="2051050" cy="5668963"/>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68313" y="244475"/>
            <a:ext cx="6003925"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44475"/>
            <a:ext cx="6192838" cy="808038"/>
          </a:xfr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68313" y="1412875"/>
            <a:ext cx="8207375"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44475"/>
            <a:ext cx="6192838" cy="808038"/>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412875"/>
            <a:ext cx="4027487"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412875"/>
            <a:ext cx="4027488"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8"/>
          <p:cNvPicPr>
            <a:picLocks noChangeAspect="1" noChangeArrowheads="1"/>
          </p:cNvPicPr>
          <p:nvPr/>
        </p:nvPicPr>
        <p:blipFill>
          <a:blip r:embed="rId2" cstate="print"/>
          <a:srcRect/>
          <a:stretch>
            <a:fillRect/>
          </a:stretch>
        </p:blipFill>
        <p:spPr bwMode="auto">
          <a:xfrm>
            <a:off x="0" y="982663"/>
            <a:ext cx="9150350" cy="3167062"/>
          </a:xfrm>
          <a:prstGeom prst="rect">
            <a:avLst/>
          </a:prstGeom>
          <a:noFill/>
          <a:ln w="28575" algn="ctr">
            <a:noFill/>
            <a:miter lim="800000"/>
            <a:headEnd/>
            <a:tailEnd/>
          </a:ln>
        </p:spPr>
      </p:pic>
      <p:pic>
        <p:nvPicPr>
          <p:cNvPr id="5" name="Picture 126" descr="Immagine1"/>
          <p:cNvPicPr>
            <a:picLocks noChangeAspect="1" noChangeArrowheads="1"/>
          </p:cNvPicPr>
          <p:nvPr/>
        </p:nvPicPr>
        <p:blipFill>
          <a:blip r:embed="rId3" cstate="print">
            <a:clrChange>
              <a:clrFrom>
                <a:srgbClr val="FFFDFE"/>
              </a:clrFrom>
              <a:clrTo>
                <a:srgbClr val="FFFDFE">
                  <a:alpha val="0"/>
                </a:srgbClr>
              </a:clrTo>
            </a:clrChange>
          </a:blip>
          <a:srcRect/>
          <a:stretch>
            <a:fillRect/>
          </a:stretch>
        </p:blipFill>
        <p:spPr bwMode="auto">
          <a:xfrm>
            <a:off x="0" y="0"/>
            <a:ext cx="9144000" cy="1123950"/>
          </a:xfrm>
          <a:prstGeom prst="rect">
            <a:avLst/>
          </a:prstGeom>
          <a:noFill/>
          <a:ln w="9525">
            <a:noFill/>
            <a:miter lim="800000"/>
            <a:headEnd/>
            <a:tailEnd/>
          </a:ln>
        </p:spPr>
      </p:pic>
      <p:sp>
        <p:nvSpPr>
          <p:cNvPr id="3074" name="Rectangle 2"/>
          <p:cNvSpPr>
            <a:spLocks noGrp="1" noChangeArrowheads="1"/>
          </p:cNvSpPr>
          <p:nvPr>
            <p:ph type="ctrTitle"/>
          </p:nvPr>
        </p:nvSpPr>
        <p:spPr bwMode="black">
          <a:xfrm>
            <a:off x="3087688" y="3287713"/>
            <a:ext cx="5578475" cy="947737"/>
          </a:xfrm>
          <a:ln algn="ctr"/>
        </p:spPr>
        <p:txBody>
          <a:bodyPr anchor="b"/>
          <a:lstStyle>
            <a:lvl1pPr>
              <a:defRPr>
                <a:solidFill>
                  <a:schemeClr val="tx1"/>
                </a:solidFill>
              </a:defRPr>
            </a:lvl1pPr>
          </a:lstStyle>
          <a:p>
            <a:r>
              <a:rPr lang="en-US"/>
              <a:t>Title (Arial bold 36 point)</a:t>
            </a:r>
            <a:br>
              <a:rPr lang="en-US"/>
            </a:br>
            <a:r>
              <a:rPr lang="en-US"/>
              <a:t>Second line title</a:t>
            </a:r>
          </a:p>
        </p:txBody>
      </p:sp>
      <p:sp>
        <p:nvSpPr>
          <p:cNvPr id="3075" name="Rectangle 3"/>
          <p:cNvSpPr>
            <a:spLocks noGrp="1" noChangeArrowheads="1"/>
          </p:cNvSpPr>
          <p:nvPr>
            <p:ph type="subTitle" idx="1"/>
          </p:nvPr>
        </p:nvSpPr>
        <p:spPr bwMode="black">
          <a:xfrm>
            <a:off x="3087688" y="4329113"/>
            <a:ext cx="5578475" cy="431800"/>
          </a:xfrm>
          <a:ln algn="ctr"/>
        </p:spPr>
        <p:txBody>
          <a:bodyPr/>
          <a:lstStyle>
            <a:lvl1pPr>
              <a:lnSpc>
                <a:spcPct val="85000"/>
              </a:lnSpc>
              <a:defRPr sz="2000">
                <a:solidFill>
                  <a:schemeClr val="hlink"/>
                </a:solidFill>
              </a:defRPr>
            </a:lvl1pPr>
          </a:lstStyle>
          <a:p>
            <a:r>
              <a:rPr lang="en-US"/>
              <a:t>Subtitle (Arial regular 20 point)</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03350" y="244475"/>
            <a:ext cx="6192838" cy="808038"/>
          </a:xfrm>
          <a:prstGeom prst="rect">
            <a:avLst/>
          </a:prstGeom>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23"/>
          <p:cNvSpPr>
            <a:spLocks noGrp="1" noChangeArrowheads="1"/>
          </p:cNvSpPr>
          <p:nvPr>
            <p:ph type="sldNum" sz="quarter" idx="10"/>
          </p:nvPr>
        </p:nvSpPr>
        <p:spPr>
          <a:xfrm>
            <a:off x="8685197" y="6500813"/>
            <a:ext cx="458803" cy="357187"/>
          </a:xfrm>
          <a:prstGeom prst="rect">
            <a:avLst/>
          </a:prstGeom>
          <a:ln/>
        </p:spPr>
        <p:txBody>
          <a:bodyPr/>
          <a:lstStyle>
            <a:lvl1pPr>
              <a:defRPr>
                <a:solidFill>
                  <a:schemeClr val="tx1"/>
                </a:solidFill>
              </a:defRPr>
            </a:lvl1pPr>
          </a:lstStyle>
          <a:p>
            <a:pPr>
              <a:defRPr/>
            </a:pPr>
            <a:fld id="{33C3ABAE-CA16-4F63-9A0E-1553CA1825B9}" type="slidenum">
              <a:rPr lang="en-US" smtClean="0"/>
              <a:pPr>
                <a:defRPr/>
              </a:pPr>
              <a:t>‹N›</a:t>
            </a:fld>
            <a:endParaRPr lang="en-US" dirty="0"/>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4"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68313" y="1412875"/>
            <a:ext cx="4027487"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412875"/>
            <a:ext cx="4027488"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8"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4"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44475"/>
            <a:ext cx="2051050" cy="5668963"/>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68313" y="244475"/>
            <a:ext cx="6003925"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44475"/>
            <a:ext cx="2051050" cy="5668963"/>
          </a:xfrm>
          <a:prstGeom prst="rect">
            <a:avLst/>
          </a:prstGeo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68313" y="244475"/>
            <a:ext cx="6003925"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23"/>
          <p:cNvSpPr>
            <a:spLocks noGrp="1" noChangeArrowheads="1"/>
          </p:cNvSpPr>
          <p:nvPr>
            <p:ph type="sldNum" sz="quarter" idx="10"/>
          </p:nvPr>
        </p:nvSpPr>
        <p:spPr>
          <a:xfrm>
            <a:off x="8738362" y="6500813"/>
            <a:ext cx="411733" cy="357187"/>
          </a:xfrm>
          <a:prstGeom prst="rect">
            <a:avLst/>
          </a:prstGeom>
          <a:ln/>
        </p:spPr>
        <p:txBody>
          <a:bodyPr/>
          <a:lstStyle>
            <a:lvl1pPr>
              <a:defRPr>
                <a:solidFill>
                  <a:schemeClr val="tx1"/>
                </a:solidFill>
              </a:defRPr>
            </a:lvl1pPr>
          </a:lstStyle>
          <a:p>
            <a:pPr>
              <a:defRPr/>
            </a:pPr>
            <a:fld id="{25331F31-80DC-43BE-B967-D7E4D187E66E}" type="slidenum">
              <a:rPr lang="en-US" smtClean="0"/>
              <a:pPr>
                <a:defRPr/>
              </a:pPr>
              <a:t>‹N›</a:t>
            </a:fld>
            <a:endParaRPr lang="en-US" dirty="0"/>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44475"/>
            <a:ext cx="6192838" cy="808038"/>
          </a:xfr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68313" y="1412875"/>
            <a:ext cx="8207375"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44475"/>
            <a:ext cx="6192838" cy="808038"/>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412875"/>
            <a:ext cx="4027487"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412875"/>
            <a:ext cx="4027488"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8"/>
          <p:cNvPicPr>
            <a:picLocks noChangeAspect="1" noChangeArrowheads="1"/>
          </p:cNvPicPr>
          <p:nvPr/>
        </p:nvPicPr>
        <p:blipFill>
          <a:blip r:embed="rId2" cstate="print"/>
          <a:srcRect/>
          <a:stretch>
            <a:fillRect/>
          </a:stretch>
        </p:blipFill>
        <p:spPr bwMode="auto">
          <a:xfrm>
            <a:off x="0" y="982663"/>
            <a:ext cx="9150350" cy="3167062"/>
          </a:xfrm>
          <a:prstGeom prst="rect">
            <a:avLst/>
          </a:prstGeom>
          <a:noFill/>
          <a:ln w="28575" algn="ctr">
            <a:noFill/>
            <a:miter lim="800000"/>
            <a:headEnd/>
            <a:tailEnd/>
          </a:ln>
        </p:spPr>
      </p:pic>
      <p:pic>
        <p:nvPicPr>
          <p:cNvPr id="5" name="Picture 126" descr="Immagine1"/>
          <p:cNvPicPr>
            <a:picLocks noChangeAspect="1" noChangeArrowheads="1"/>
          </p:cNvPicPr>
          <p:nvPr/>
        </p:nvPicPr>
        <p:blipFill>
          <a:blip r:embed="rId3" cstate="print">
            <a:clrChange>
              <a:clrFrom>
                <a:srgbClr val="FFFDFE"/>
              </a:clrFrom>
              <a:clrTo>
                <a:srgbClr val="FFFDFE">
                  <a:alpha val="0"/>
                </a:srgbClr>
              </a:clrTo>
            </a:clrChange>
          </a:blip>
          <a:srcRect/>
          <a:stretch>
            <a:fillRect/>
          </a:stretch>
        </p:blipFill>
        <p:spPr bwMode="auto">
          <a:xfrm>
            <a:off x="0" y="0"/>
            <a:ext cx="9144000" cy="1123950"/>
          </a:xfrm>
          <a:prstGeom prst="rect">
            <a:avLst/>
          </a:prstGeom>
          <a:noFill/>
          <a:ln w="9525">
            <a:noFill/>
            <a:miter lim="800000"/>
            <a:headEnd/>
            <a:tailEnd/>
          </a:ln>
        </p:spPr>
      </p:pic>
      <p:sp>
        <p:nvSpPr>
          <p:cNvPr id="3074" name="Rectangle 2"/>
          <p:cNvSpPr>
            <a:spLocks noGrp="1" noChangeArrowheads="1"/>
          </p:cNvSpPr>
          <p:nvPr>
            <p:ph type="ctrTitle"/>
          </p:nvPr>
        </p:nvSpPr>
        <p:spPr bwMode="black">
          <a:xfrm>
            <a:off x="3087688" y="3287713"/>
            <a:ext cx="5578475" cy="947737"/>
          </a:xfrm>
          <a:ln algn="ctr"/>
        </p:spPr>
        <p:txBody>
          <a:bodyPr anchor="b"/>
          <a:lstStyle>
            <a:lvl1pPr>
              <a:defRPr>
                <a:solidFill>
                  <a:schemeClr val="tx1"/>
                </a:solidFill>
              </a:defRPr>
            </a:lvl1pPr>
          </a:lstStyle>
          <a:p>
            <a:r>
              <a:rPr lang="en-US"/>
              <a:t>Title (Arial bold 36 point)</a:t>
            </a:r>
            <a:br>
              <a:rPr lang="en-US"/>
            </a:br>
            <a:r>
              <a:rPr lang="en-US"/>
              <a:t>Second line title</a:t>
            </a:r>
          </a:p>
        </p:txBody>
      </p:sp>
      <p:sp>
        <p:nvSpPr>
          <p:cNvPr id="3075" name="Rectangle 3"/>
          <p:cNvSpPr>
            <a:spLocks noGrp="1" noChangeArrowheads="1"/>
          </p:cNvSpPr>
          <p:nvPr>
            <p:ph type="subTitle" idx="1"/>
          </p:nvPr>
        </p:nvSpPr>
        <p:spPr bwMode="black">
          <a:xfrm>
            <a:off x="3087688" y="4329113"/>
            <a:ext cx="5578475" cy="431800"/>
          </a:xfrm>
          <a:ln algn="ctr"/>
        </p:spPr>
        <p:txBody>
          <a:bodyPr/>
          <a:lstStyle>
            <a:lvl1pPr>
              <a:lnSpc>
                <a:spcPct val="85000"/>
              </a:lnSpc>
              <a:defRPr sz="2000">
                <a:solidFill>
                  <a:schemeClr val="hlink"/>
                </a:solidFill>
              </a:defRPr>
            </a:lvl1pPr>
          </a:lstStyle>
          <a:p>
            <a:r>
              <a:rPr lang="en-US"/>
              <a:t>Subtitle (Arial regular 20 point)</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68313" y="1412875"/>
            <a:ext cx="4027487"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412875"/>
            <a:ext cx="4027488"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8"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4"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8313" y="244475"/>
            <a:ext cx="8207375"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3" name="Rectangle 23"/>
          <p:cNvSpPr>
            <a:spLocks noGrp="1" noChangeArrowheads="1"/>
          </p:cNvSpPr>
          <p:nvPr>
            <p:ph type="sldNum" sz="quarter" idx="10"/>
          </p:nvPr>
        </p:nvSpPr>
        <p:spPr>
          <a:xfrm>
            <a:off x="8717096" y="6500813"/>
            <a:ext cx="411733" cy="357187"/>
          </a:xfrm>
          <a:prstGeom prst="rect">
            <a:avLst/>
          </a:prstGeom>
          <a:ln/>
        </p:spPr>
        <p:txBody>
          <a:bodyPr/>
          <a:lstStyle>
            <a:lvl1pPr>
              <a:defRPr>
                <a:solidFill>
                  <a:schemeClr val="tx1"/>
                </a:solidFill>
              </a:defRPr>
            </a:lvl1pPr>
          </a:lstStyle>
          <a:p>
            <a:pPr>
              <a:defRPr/>
            </a:pPr>
            <a:fld id="{D7554CCD-E6CF-40ED-86E8-73EAD2E308C3}" type="slidenum">
              <a:rPr lang="en-US" smtClean="0"/>
              <a:pPr>
                <a:defRPr/>
              </a:pPr>
              <a:t>‹N›</a:t>
            </a:fld>
            <a:endParaRPr lang="en-US" dirty="0"/>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44475"/>
            <a:ext cx="2051050" cy="5668963"/>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68313" y="244475"/>
            <a:ext cx="6003925"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44475"/>
            <a:ext cx="6192838" cy="808038"/>
          </a:xfr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68313" y="1412875"/>
            <a:ext cx="8207375"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44475"/>
            <a:ext cx="6192838" cy="808038"/>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412875"/>
            <a:ext cx="4027487"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412875"/>
            <a:ext cx="4027488"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8"/>
          <p:cNvPicPr>
            <a:picLocks noChangeAspect="1" noChangeArrowheads="1"/>
          </p:cNvPicPr>
          <p:nvPr/>
        </p:nvPicPr>
        <p:blipFill>
          <a:blip r:embed="rId2" cstate="print"/>
          <a:srcRect/>
          <a:stretch>
            <a:fillRect/>
          </a:stretch>
        </p:blipFill>
        <p:spPr bwMode="auto">
          <a:xfrm>
            <a:off x="0" y="982663"/>
            <a:ext cx="9150350" cy="3167062"/>
          </a:xfrm>
          <a:prstGeom prst="rect">
            <a:avLst/>
          </a:prstGeom>
          <a:noFill/>
          <a:ln w="28575" algn="ctr">
            <a:noFill/>
            <a:miter lim="800000"/>
            <a:headEnd/>
            <a:tailEnd/>
          </a:ln>
        </p:spPr>
      </p:pic>
      <p:pic>
        <p:nvPicPr>
          <p:cNvPr id="5" name="Picture 126" descr="Immagine1"/>
          <p:cNvPicPr>
            <a:picLocks noChangeAspect="1" noChangeArrowheads="1"/>
          </p:cNvPicPr>
          <p:nvPr/>
        </p:nvPicPr>
        <p:blipFill>
          <a:blip r:embed="rId3" cstate="print">
            <a:clrChange>
              <a:clrFrom>
                <a:srgbClr val="FFFDFE"/>
              </a:clrFrom>
              <a:clrTo>
                <a:srgbClr val="FFFDFE">
                  <a:alpha val="0"/>
                </a:srgbClr>
              </a:clrTo>
            </a:clrChange>
          </a:blip>
          <a:srcRect/>
          <a:stretch>
            <a:fillRect/>
          </a:stretch>
        </p:blipFill>
        <p:spPr bwMode="auto">
          <a:xfrm>
            <a:off x="0" y="0"/>
            <a:ext cx="9144000" cy="1123950"/>
          </a:xfrm>
          <a:prstGeom prst="rect">
            <a:avLst/>
          </a:prstGeom>
          <a:noFill/>
          <a:ln w="9525">
            <a:noFill/>
            <a:miter lim="800000"/>
            <a:headEnd/>
            <a:tailEnd/>
          </a:ln>
        </p:spPr>
      </p:pic>
      <p:sp>
        <p:nvSpPr>
          <p:cNvPr id="3074" name="Rectangle 2"/>
          <p:cNvSpPr>
            <a:spLocks noGrp="1" noChangeArrowheads="1"/>
          </p:cNvSpPr>
          <p:nvPr>
            <p:ph type="ctrTitle"/>
          </p:nvPr>
        </p:nvSpPr>
        <p:spPr bwMode="black">
          <a:xfrm>
            <a:off x="3087688" y="3287713"/>
            <a:ext cx="5578475" cy="947737"/>
          </a:xfrm>
          <a:ln algn="ctr"/>
        </p:spPr>
        <p:txBody>
          <a:bodyPr anchor="b"/>
          <a:lstStyle>
            <a:lvl1pPr>
              <a:defRPr>
                <a:solidFill>
                  <a:schemeClr val="tx1"/>
                </a:solidFill>
              </a:defRPr>
            </a:lvl1pPr>
          </a:lstStyle>
          <a:p>
            <a:r>
              <a:rPr lang="en-US"/>
              <a:t>Title (Arial bold 36 point)</a:t>
            </a:r>
            <a:br>
              <a:rPr lang="en-US"/>
            </a:br>
            <a:r>
              <a:rPr lang="en-US"/>
              <a:t>Second line title</a:t>
            </a:r>
          </a:p>
        </p:txBody>
      </p:sp>
      <p:sp>
        <p:nvSpPr>
          <p:cNvPr id="3075" name="Rectangle 3"/>
          <p:cNvSpPr>
            <a:spLocks noGrp="1" noChangeArrowheads="1"/>
          </p:cNvSpPr>
          <p:nvPr>
            <p:ph type="subTitle" idx="1"/>
          </p:nvPr>
        </p:nvSpPr>
        <p:spPr bwMode="black">
          <a:xfrm>
            <a:off x="3087688" y="4329113"/>
            <a:ext cx="5578475" cy="431800"/>
          </a:xfrm>
          <a:ln algn="ctr"/>
        </p:spPr>
        <p:txBody>
          <a:bodyPr/>
          <a:lstStyle>
            <a:lvl1pPr>
              <a:lnSpc>
                <a:spcPct val="85000"/>
              </a:lnSpc>
              <a:defRPr sz="2000">
                <a:solidFill>
                  <a:schemeClr val="hlink"/>
                </a:solidFill>
              </a:defRPr>
            </a:lvl1pPr>
          </a:lstStyle>
          <a:p>
            <a:r>
              <a:rPr lang="en-US"/>
              <a:t>Subtitle (Arial regular 20 point)</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4"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68313" y="1412875"/>
            <a:ext cx="4027487"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412875"/>
            <a:ext cx="4027488"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244475"/>
            <a:ext cx="6192838" cy="808038"/>
          </a:xfrm>
          <a:prstGeom prst="rect">
            <a:avLst/>
          </a:prstGeom>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23"/>
          <p:cNvSpPr>
            <a:spLocks noGrp="1" noChangeArrowheads="1"/>
          </p:cNvSpPr>
          <p:nvPr>
            <p:ph type="sldNum" sz="quarter" idx="10"/>
          </p:nvPr>
        </p:nvSpPr>
        <p:spPr>
          <a:xfrm>
            <a:off x="8673092" y="6525344"/>
            <a:ext cx="504056" cy="332656"/>
          </a:xfrm>
          <a:prstGeom prst="rect">
            <a:avLst/>
          </a:prstGeom>
          <a:ln/>
        </p:spPr>
        <p:txBody>
          <a:bodyPr/>
          <a:lstStyle>
            <a:lvl1pPr>
              <a:defRPr>
                <a:solidFill>
                  <a:schemeClr val="tx1"/>
                </a:solidFill>
              </a:defRPr>
            </a:lvl1pPr>
          </a:lstStyle>
          <a:p>
            <a:pPr>
              <a:defRPr/>
            </a:pPr>
            <a:fld id="{F99EF2CC-54AF-485E-8420-F5873EE0A1E6}" type="slidenum">
              <a:rPr lang="en-US" smtClean="0"/>
              <a:pPr>
                <a:defRPr/>
              </a:pPr>
              <a:t>‹N›</a:t>
            </a:fld>
            <a:endParaRPr lang="en-US" dirty="0"/>
          </a:p>
        </p:txBody>
      </p:sp>
    </p:spTree>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8"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4"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44475"/>
            <a:ext cx="2051050" cy="5668963"/>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68313" y="244475"/>
            <a:ext cx="6003925"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44475"/>
            <a:ext cx="6192838" cy="808038"/>
          </a:xfr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68313" y="1412875"/>
            <a:ext cx="8207375"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44475"/>
            <a:ext cx="6192838" cy="808038"/>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412875"/>
            <a:ext cx="4027487"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412875"/>
            <a:ext cx="4027488"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8313" y="244475"/>
            <a:ext cx="8207375"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dirty="0"/>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6457F62-15B8-42AD-BF6C-6F4310358742}" type="slidenum">
              <a:rPr lang="it-IT"/>
              <a:pPr>
                <a:defRPr/>
              </a:pPr>
              <a:t>‹N›</a:t>
            </a:fld>
            <a:endParaRPr lang="it-IT" dirty="0"/>
          </a:p>
        </p:txBody>
      </p:sp>
      <p:sp>
        <p:nvSpPr>
          <p:cNvPr id="7" name="Rectangle 23"/>
          <p:cNvSpPr txBox="1">
            <a:spLocks noChangeArrowheads="1"/>
          </p:cNvSpPr>
          <p:nvPr userDrawn="1"/>
        </p:nvSpPr>
        <p:spPr>
          <a:xfrm>
            <a:off x="8742677" y="6495868"/>
            <a:ext cx="401323" cy="351830"/>
          </a:xfrm>
          <a:prstGeom prst="rect">
            <a:avLst/>
          </a:prstGeom>
          <a:ln/>
        </p:spPr>
        <p:txBody>
          <a:bodyPr/>
          <a:lstStyle>
            <a:defPPr>
              <a:defRPr lang="en-US"/>
            </a:defPPr>
            <a:lvl1pPr algn="l" rtl="0" fontAlgn="base">
              <a:spcBef>
                <a:spcPct val="0"/>
              </a:spcBef>
              <a:spcAft>
                <a:spcPct val="0"/>
              </a:spcAft>
              <a:defRPr kern="1200" baseline="-25000">
                <a:solidFill>
                  <a:schemeClr val="tx1"/>
                </a:solidFill>
                <a:latin typeface="Arial" pitchFamily="34" charset="0"/>
                <a:ea typeface="+mn-ea"/>
                <a:cs typeface="+mn-cs"/>
              </a:defRPr>
            </a:lvl1pPr>
            <a:lvl2pPr marL="457200" algn="l" rtl="0" fontAlgn="base">
              <a:spcBef>
                <a:spcPct val="0"/>
              </a:spcBef>
              <a:spcAft>
                <a:spcPct val="0"/>
              </a:spcAft>
              <a:defRPr kern="1200" baseline="-25000">
                <a:solidFill>
                  <a:schemeClr val="bg1"/>
                </a:solidFill>
                <a:latin typeface="Arial" pitchFamily="34" charset="0"/>
                <a:ea typeface="+mn-ea"/>
                <a:cs typeface="+mn-cs"/>
              </a:defRPr>
            </a:lvl2pPr>
            <a:lvl3pPr marL="914400" algn="l" rtl="0" fontAlgn="base">
              <a:spcBef>
                <a:spcPct val="0"/>
              </a:spcBef>
              <a:spcAft>
                <a:spcPct val="0"/>
              </a:spcAft>
              <a:defRPr kern="1200" baseline="-25000">
                <a:solidFill>
                  <a:schemeClr val="bg1"/>
                </a:solidFill>
                <a:latin typeface="Arial" pitchFamily="34" charset="0"/>
                <a:ea typeface="+mn-ea"/>
                <a:cs typeface="+mn-cs"/>
              </a:defRPr>
            </a:lvl3pPr>
            <a:lvl4pPr marL="1371600" algn="l" rtl="0" fontAlgn="base">
              <a:spcBef>
                <a:spcPct val="0"/>
              </a:spcBef>
              <a:spcAft>
                <a:spcPct val="0"/>
              </a:spcAft>
              <a:defRPr kern="1200" baseline="-25000">
                <a:solidFill>
                  <a:schemeClr val="bg1"/>
                </a:solidFill>
                <a:latin typeface="Arial" pitchFamily="34" charset="0"/>
                <a:ea typeface="+mn-ea"/>
                <a:cs typeface="+mn-cs"/>
              </a:defRPr>
            </a:lvl4pPr>
            <a:lvl5pPr marL="1828800" algn="l" rtl="0" fontAlgn="base">
              <a:spcBef>
                <a:spcPct val="0"/>
              </a:spcBef>
              <a:spcAft>
                <a:spcPct val="0"/>
              </a:spcAft>
              <a:defRPr kern="1200" baseline="-25000">
                <a:solidFill>
                  <a:schemeClr val="bg1"/>
                </a:solidFill>
                <a:latin typeface="Arial" pitchFamily="34" charset="0"/>
                <a:ea typeface="+mn-ea"/>
                <a:cs typeface="+mn-cs"/>
              </a:defRPr>
            </a:lvl5pPr>
            <a:lvl6pPr marL="2286000" algn="l" defTabSz="914400" rtl="0" eaLnBrk="1" latinLnBrk="0" hangingPunct="1">
              <a:defRPr kern="1200" baseline="-25000">
                <a:solidFill>
                  <a:schemeClr val="bg1"/>
                </a:solidFill>
                <a:latin typeface="Arial" pitchFamily="34" charset="0"/>
                <a:ea typeface="+mn-ea"/>
                <a:cs typeface="+mn-cs"/>
              </a:defRPr>
            </a:lvl6pPr>
            <a:lvl7pPr marL="2743200" algn="l" defTabSz="914400" rtl="0" eaLnBrk="1" latinLnBrk="0" hangingPunct="1">
              <a:defRPr kern="1200" baseline="-25000">
                <a:solidFill>
                  <a:schemeClr val="bg1"/>
                </a:solidFill>
                <a:latin typeface="Arial" pitchFamily="34" charset="0"/>
                <a:ea typeface="+mn-ea"/>
                <a:cs typeface="+mn-cs"/>
              </a:defRPr>
            </a:lvl7pPr>
            <a:lvl8pPr marL="3200400" algn="l" defTabSz="914400" rtl="0" eaLnBrk="1" latinLnBrk="0" hangingPunct="1">
              <a:defRPr kern="1200" baseline="-25000">
                <a:solidFill>
                  <a:schemeClr val="bg1"/>
                </a:solidFill>
                <a:latin typeface="Arial" pitchFamily="34" charset="0"/>
                <a:ea typeface="+mn-ea"/>
                <a:cs typeface="+mn-cs"/>
              </a:defRPr>
            </a:lvl8pPr>
            <a:lvl9pPr marL="3657600" algn="l" defTabSz="914400" rtl="0" eaLnBrk="1" latinLnBrk="0" hangingPunct="1">
              <a:defRPr kern="1200" baseline="-25000">
                <a:solidFill>
                  <a:schemeClr val="bg1"/>
                </a:solidFill>
                <a:latin typeface="Arial" pitchFamily="34" charset="0"/>
                <a:ea typeface="+mn-ea"/>
                <a:cs typeface="+mn-cs"/>
              </a:defRPr>
            </a:lvl9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2663"/>
            <a:ext cx="9150350"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3"/>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bwMode="black">
          <a:xfrm>
            <a:off x="3087688" y="3287713"/>
            <a:ext cx="5578475" cy="947737"/>
          </a:xfrm>
          <a:ln algn="ctr"/>
        </p:spPr>
        <p:txBody>
          <a:bodyPr anchor="b"/>
          <a:lstStyle>
            <a:lvl1pPr>
              <a:defRPr>
                <a:solidFill>
                  <a:schemeClr val="tx1"/>
                </a:solidFill>
              </a:defRPr>
            </a:lvl1pPr>
          </a:lstStyle>
          <a:p>
            <a:r>
              <a:rPr lang="en-US"/>
              <a:t>Title (Arial bold 36 point)</a:t>
            </a:r>
            <a:br>
              <a:rPr lang="en-US"/>
            </a:br>
            <a:r>
              <a:rPr lang="en-US"/>
              <a:t>Second line title</a:t>
            </a:r>
          </a:p>
        </p:txBody>
      </p:sp>
      <p:sp>
        <p:nvSpPr>
          <p:cNvPr id="3075" name="Rectangle 3"/>
          <p:cNvSpPr>
            <a:spLocks noGrp="1" noChangeArrowheads="1"/>
          </p:cNvSpPr>
          <p:nvPr>
            <p:ph type="subTitle" idx="1"/>
          </p:nvPr>
        </p:nvSpPr>
        <p:spPr bwMode="black">
          <a:xfrm>
            <a:off x="3087688" y="4329113"/>
            <a:ext cx="5578475" cy="431800"/>
          </a:xfrm>
          <a:ln algn="ctr"/>
        </p:spPr>
        <p:txBody>
          <a:bodyPr/>
          <a:lstStyle>
            <a:lvl1pPr>
              <a:lnSpc>
                <a:spcPct val="85000"/>
              </a:lnSpc>
              <a:defRPr sz="2000">
                <a:solidFill>
                  <a:schemeClr val="hlink"/>
                </a:solidFill>
              </a:defRPr>
            </a:lvl1pPr>
          </a:lstStyle>
          <a:p>
            <a:r>
              <a:rPr lang="en-US"/>
              <a:t>Subtitle (Arial regular 20 point)</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2124111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135307105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4"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400179975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42563981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68313" y="1412875"/>
            <a:ext cx="4027487"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412875"/>
            <a:ext cx="4027488"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10306525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8"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183945246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4"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401393527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209319949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180830511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3956557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dirty="0"/>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DD6D8EF-5CB2-49AD-B6F0-FE6AEB9DDBFA}" type="slidenum">
              <a:rPr lang="it-IT"/>
              <a:pPr>
                <a:defRPr/>
              </a:pPr>
              <a:t>‹N›</a:t>
            </a:fld>
            <a:endParaRPr lang="it-IT" dirty="0"/>
          </a:p>
        </p:txBody>
      </p:sp>
      <p:sp>
        <p:nvSpPr>
          <p:cNvPr id="7" name="Rectangle 23"/>
          <p:cNvSpPr txBox="1">
            <a:spLocks noChangeArrowheads="1"/>
          </p:cNvSpPr>
          <p:nvPr userDrawn="1"/>
        </p:nvSpPr>
        <p:spPr>
          <a:xfrm>
            <a:off x="8742677" y="6495868"/>
            <a:ext cx="401323" cy="351830"/>
          </a:xfrm>
          <a:prstGeom prst="rect">
            <a:avLst/>
          </a:prstGeom>
          <a:ln/>
        </p:spPr>
        <p:txBody>
          <a:bodyPr/>
          <a:lstStyle>
            <a:defPPr>
              <a:defRPr lang="en-US"/>
            </a:defPPr>
            <a:lvl1pPr algn="l" rtl="0" fontAlgn="base">
              <a:spcBef>
                <a:spcPct val="0"/>
              </a:spcBef>
              <a:spcAft>
                <a:spcPct val="0"/>
              </a:spcAft>
              <a:defRPr kern="1200" baseline="-25000">
                <a:solidFill>
                  <a:schemeClr val="tx1"/>
                </a:solidFill>
                <a:latin typeface="Arial" pitchFamily="34" charset="0"/>
                <a:ea typeface="+mn-ea"/>
                <a:cs typeface="+mn-cs"/>
              </a:defRPr>
            </a:lvl1pPr>
            <a:lvl2pPr marL="457200" algn="l" rtl="0" fontAlgn="base">
              <a:spcBef>
                <a:spcPct val="0"/>
              </a:spcBef>
              <a:spcAft>
                <a:spcPct val="0"/>
              </a:spcAft>
              <a:defRPr kern="1200" baseline="-25000">
                <a:solidFill>
                  <a:schemeClr val="bg1"/>
                </a:solidFill>
                <a:latin typeface="Arial" pitchFamily="34" charset="0"/>
                <a:ea typeface="+mn-ea"/>
                <a:cs typeface="+mn-cs"/>
              </a:defRPr>
            </a:lvl2pPr>
            <a:lvl3pPr marL="914400" algn="l" rtl="0" fontAlgn="base">
              <a:spcBef>
                <a:spcPct val="0"/>
              </a:spcBef>
              <a:spcAft>
                <a:spcPct val="0"/>
              </a:spcAft>
              <a:defRPr kern="1200" baseline="-25000">
                <a:solidFill>
                  <a:schemeClr val="bg1"/>
                </a:solidFill>
                <a:latin typeface="Arial" pitchFamily="34" charset="0"/>
                <a:ea typeface="+mn-ea"/>
                <a:cs typeface="+mn-cs"/>
              </a:defRPr>
            </a:lvl3pPr>
            <a:lvl4pPr marL="1371600" algn="l" rtl="0" fontAlgn="base">
              <a:spcBef>
                <a:spcPct val="0"/>
              </a:spcBef>
              <a:spcAft>
                <a:spcPct val="0"/>
              </a:spcAft>
              <a:defRPr kern="1200" baseline="-25000">
                <a:solidFill>
                  <a:schemeClr val="bg1"/>
                </a:solidFill>
                <a:latin typeface="Arial" pitchFamily="34" charset="0"/>
                <a:ea typeface="+mn-ea"/>
                <a:cs typeface="+mn-cs"/>
              </a:defRPr>
            </a:lvl4pPr>
            <a:lvl5pPr marL="1828800" algn="l" rtl="0" fontAlgn="base">
              <a:spcBef>
                <a:spcPct val="0"/>
              </a:spcBef>
              <a:spcAft>
                <a:spcPct val="0"/>
              </a:spcAft>
              <a:defRPr kern="1200" baseline="-25000">
                <a:solidFill>
                  <a:schemeClr val="bg1"/>
                </a:solidFill>
                <a:latin typeface="Arial" pitchFamily="34" charset="0"/>
                <a:ea typeface="+mn-ea"/>
                <a:cs typeface="+mn-cs"/>
              </a:defRPr>
            </a:lvl5pPr>
            <a:lvl6pPr marL="2286000" algn="l" defTabSz="914400" rtl="0" eaLnBrk="1" latinLnBrk="0" hangingPunct="1">
              <a:defRPr kern="1200" baseline="-25000">
                <a:solidFill>
                  <a:schemeClr val="bg1"/>
                </a:solidFill>
                <a:latin typeface="Arial" pitchFamily="34" charset="0"/>
                <a:ea typeface="+mn-ea"/>
                <a:cs typeface="+mn-cs"/>
              </a:defRPr>
            </a:lvl6pPr>
            <a:lvl7pPr marL="2743200" algn="l" defTabSz="914400" rtl="0" eaLnBrk="1" latinLnBrk="0" hangingPunct="1">
              <a:defRPr kern="1200" baseline="-25000">
                <a:solidFill>
                  <a:schemeClr val="bg1"/>
                </a:solidFill>
                <a:latin typeface="Arial" pitchFamily="34" charset="0"/>
                <a:ea typeface="+mn-ea"/>
                <a:cs typeface="+mn-cs"/>
              </a:defRPr>
            </a:lvl7pPr>
            <a:lvl8pPr marL="3200400" algn="l" defTabSz="914400" rtl="0" eaLnBrk="1" latinLnBrk="0" hangingPunct="1">
              <a:defRPr kern="1200" baseline="-25000">
                <a:solidFill>
                  <a:schemeClr val="bg1"/>
                </a:solidFill>
                <a:latin typeface="Arial" pitchFamily="34" charset="0"/>
                <a:ea typeface="+mn-ea"/>
                <a:cs typeface="+mn-cs"/>
              </a:defRPr>
            </a:lvl8pPr>
            <a:lvl9pPr marL="3657600" algn="l" defTabSz="914400" rtl="0" eaLnBrk="1" latinLnBrk="0" hangingPunct="1">
              <a:defRPr kern="1200" baseline="-25000">
                <a:solidFill>
                  <a:schemeClr val="bg1"/>
                </a:solidFill>
                <a:latin typeface="Arial" pitchFamily="34" charset="0"/>
                <a:ea typeface="+mn-ea"/>
                <a:cs typeface="+mn-cs"/>
              </a:defRPr>
            </a:lvl9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5201446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44475"/>
            <a:ext cx="2051050" cy="5668963"/>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68313" y="244475"/>
            <a:ext cx="6003925"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366619283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44475"/>
            <a:ext cx="6192838" cy="808038"/>
          </a:xfr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68313" y="1412875"/>
            <a:ext cx="8207375"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42282152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44475"/>
            <a:ext cx="6192838" cy="808038"/>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412875"/>
            <a:ext cx="4027487"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412875"/>
            <a:ext cx="4027488"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263803882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2663"/>
            <a:ext cx="9150350"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3"/>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bwMode="black">
          <a:xfrm>
            <a:off x="3087688" y="3287713"/>
            <a:ext cx="5578475" cy="947737"/>
          </a:xfrm>
          <a:ln algn="ctr"/>
        </p:spPr>
        <p:txBody>
          <a:bodyPr anchor="b"/>
          <a:lstStyle>
            <a:lvl1pPr>
              <a:defRPr>
                <a:solidFill>
                  <a:schemeClr val="tx1"/>
                </a:solidFill>
              </a:defRPr>
            </a:lvl1pPr>
          </a:lstStyle>
          <a:p>
            <a:r>
              <a:rPr lang="en-US"/>
              <a:t>Title (Arial bold 36 point)</a:t>
            </a:r>
            <a:br>
              <a:rPr lang="en-US"/>
            </a:br>
            <a:r>
              <a:rPr lang="en-US"/>
              <a:t>Second line title</a:t>
            </a:r>
          </a:p>
        </p:txBody>
      </p:sp>
      <p:sp>
        <p:nvSpPr>
          <p:cNvPr id="3075" name="Rectangle 3"/>
          <p:cNvSpPr>
            <a:spLocks noGrp="1" noChangeArrowheads="1"/>
          </p:cNvSpPr>
          <p:nvPr>
            <p:ph type="subTitle" idx="1"/>
          </p:nvPr>
        </p:nvSpPr>
        <p:spPr bwMode="black">
          <a:xfrm>
            <a:off x="3087688" y="4329113"/>
            <a:ext cx="5578475" cy="431800"/>
          </a:xfrm>
          <a:ln algn="ctr"/>
        </p:spPr>
        <p:txBody>
          <a:bodyPr/>
          <a:lstStyle>
            <a:lvl1pPr>
              <a:lnSpc>
                <a:spcPct val="85000"/>
              </a:lnSpc>
              <a:defRPr sz="2000">
                <a:solidFill>
                  <a:schemeClr val="hlink"/>
                </a:solidFill>
              </a:defRPr>
            </a:lvl1pPr>
          </a:lstStyle>
          <a:p>
            <a:r>
              <a:rPr lang="en-US"/>
              <a:t>Subtitle (Arial regular 20 point)</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71077243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278843925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4"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217521262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60800811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68313" y="1412875"/>
            <a:ext cx="4027487"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412875"/>
            <a:ext cx="4027488"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287975914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8"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44953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dirty="0"/>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2EA6E12-4B15-4E6C-873B-73125E4263FA}" type="slidenum">
              <a:rPr lang="it-IT"/>
              <a:pPr>
                <a:defRPr/>
              </a:pPr>
              <a:t>‹N›</a:t>
            </a:fld>
            <a:endParaRPr lang="it-IT" dirty="0"/>
          </a:p>
        </p:txBody>
      </p:sp>
      <p:sp>
        <p:nvSpPr>
          <p:cNvPr id="7" name="Rectangle 23"/>
          <p:cNvSpPr txBox="1">
            <a:spLocks noChangeArrowheads="1"/>
          </p:cNvSpPr>
          <p:nvPr userDrawn="1"/>
        </p:nvSpPr>
        <p:spPr>
          <a:xfrm>
            <a:off x="8742677" y="6495868"/>
            <a:ext cx="401323" cy="351830"/>
          </a:xfrm>
          <a:prstGeom prst="rect">
            <a:avLst/>
          </a:prstGeom>
          <a:ln/>
        </p:spPr>
        <p:txBody>
          <a:bodyPr/>
          <a:lstStyle>
            <a:defPPr>
              <a:defRPr lang="en-US"/>
            </a:defPPr>
            <a:lvl1pPr algn="l" rtl="0" fontAlgn="base">
              <a:spcBef>
                <a:spcPct val="0"/>
              </a:spcBef>
              <a:spcAft>
                <a:spcPct val="0"/>
              </a:spcAft>
              <a:defRPr kern="1200" baseline="-25000">
                <a:solidFill>
                  <a:schemeClr val="tx1"/>
                </a:solidFill>
                <a:latin typeface="Arial" pitchFamily="34" charset="0"/>
                <a:ea typeface="+mn-ea"/>
                <a:cs typeface="+mn-cs"/>
              </a:defRPr>
            </a:lvl1pPr>
            <a:lvl2pPr marL="457200" algn="l" rtl="0" fontAlgn="base">
              <a:spcBef>
                <a:spcPct val="0"/>
              </a:spcBef>
              <a:spcAft>
                <a:spcPct val="0"/>
              </a:spcAft>
              <a:defRPr kern="1200" baseline="-25000">
                <a:solidFill>
                  <a:schemeClr val="bg1"/>
                </a:solidFill>
                <a:latin typeface="Arial" pitchFamily="34" charset="0"/>
                <a:ea typeface="+mn-ea"/>
                <a:cs typeface="+mn-cs"/>
              </a:defRPr>
            </a:lvl2pPr>
            <a:lvl3pPr marL="914400" algn="l" rtl="0" fontAlgn="base">
              <a:spcBef>
                <a:spcPct val="0"/>
              </a:spcBef>
              <a:spcAft>
                <a:spcPct val="0"/>
              </a:spcAft>
              <a:defRPr kern="1200" baseline="-25000">
                <a:solidFill>
                  <a:schemeClr val="bg1"/>
                </a:solidFill>
                <a:latin typeface="Arial" pitchFamily="34" charset="0"/>
                <a:ea typeface="+mn-ea"/>
                <a:cs typeface="+mn-cs"/>
              </a:defRPr>
            </a:lvl3pPr>
            <a:lvl4pPr marL="1371600" algn="l" rtl="0" fontAlgn="base">
              <a:spcBef>
                <a:spcPct val="0"/>
              </a:spcBef>
              <a:spcAft>
                <a:spcPct val="0"/>
              </a:spcAft>
              <a:defRPr kern="1200" baseline="-25000">
                <a:solidFill>
                  <a:schemeClr val="bg1"/>
                </a:solidFill>
                <a:latin typeface="Arial" pitchFamily="34" charset="0"/>
                <a:ea typeface="+mn-ea"/>
                <a:cs typeface="+mn-cs"/>
              </a:defRPr>
            </a:lvl4pPr>
            <a:lvl5pPr marL="1828800" algn="l" rtl="0" fontAlgn="base">
              <a:spcBef>
                <a:spcPct val="0"/>
              </a:spcBef>
              <a:spcAft>
                <a:spcPct val="0"/>
              </a:spcAft>
              <a:defRPr kern="1200" baseline="-25000">
                <a:solidFill>
                  <a:schemeClr val="bg1"/>
                </a:solidFill>
                <a:latin typeface="Arial" pitchFamily="34" charset="0"/>
                <a:ea typeface="+mn-ea"/>
                <a:cs typeface="+mn-cs"/>
              </a:defRPr>
            </a:lvl5pPr>
            <a:lvl6pPr marL="2286000" algn="l" defTabSz="914400" rtl="0" eaLnBrk="1" latinLnBrk="0" hangingPunct="1">
              <a:defRPr kern="1200" baseline="-25000">
                <a:solidFill>
                  <a:schemeClr val="bg1"/>
                </a:solidFill>
                <a:latin typeface="Arial" pitchFamily="34" charset="0"/>
                <a:ea typeface="+mn-ea"/>
                <a:cs typeface="+mn-cs"/>
              </a:defRPr>
            </a:lvl6pPr>
            <a:lvl7pPr marL="2743200" algn="l" defTabSz="914400" rtl="0" eaLnBrk="1" latinLnBrk="0" hangingPunct="1">
              <a:defRPr kern="1200" baseline="-25000">
                <a:solidFill>
                  <a:schemeClr val="bg1"/>
                </a:solidFill>
                <a:latin typeface="Arial" pitchFamily="34" charset="0"/>
                <a:ea typeface="+mn-ea"/>
                <a:cs typeface="+mn-cs"/>
              </a:defRPr>
            </a:lvl7pPr>
            <a:lvl8pPr marL="3200400" algn="l" defTabSz="914400" rtl="0" eaLnBrk="1" latinLnBrk="0" hangingPunct="1">
              <a:defRPr kern="1200" baseline="-25000">
                <a:solidFill>
                  <a:schemeClr val="bg1"/>
                </a:solidFill>
                <a:latin typeface="Arial" pitchFamily="34" charset="0"/>
                <a:ea typeface="+mn-ea"/>
                <a:cs typeface="+mn-cs"/>
              </a:defRPr>
            </a:lvl8pPr>
            <a:lvl9pPr marL="3657600" algn="l" defTabSz="914400" rtl="0" eaLnBrk="1" latinLnBrk="0" hangingPunct="1">
              <a:defRPr kern="1200" baseline="-25000">
                <a:solidFill>
                  <a:schemeClr val="bg1"/>
                </a:solidFill>
                <a:latin typeface="Arial" pitchFamily="34" charset="0"/>
                <a:ea typeface="+mn-ea"/>
                <a:cs typeface="+mn-cs"/>
              </a:defRPr>
            </a:lvl9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4"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329001288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3"/>
          <p:cNvSpPr txBox="1">
            <a:spLocks noChangeArrowheads="1"/>
          </p:cNvSpPr>
          <p:nvPr userDrawn="1"/>
        </p:nvSpPr>
        <p:spPr>
          <a:xfrm>
            <a:off x="8742677" y="6495868"/>
            <a:ext cx="401323" cy="351830"/>
          </a:xfrm>
          <a:prstGeom prst="rect">
            <a:avLst/>
          </a:prstGeom>
          <a:ln/>
        </p:spPr>
        <p:txBody>
          <a:bodyPr/>
          <a:lstStyle>
            <a:defPPr>
              <a:defRPr lang="en-US"/>
            </a:defPPr>
            <a:lvl1pPr algn="l" rtl="0" fontAlgn="base">
              <a:spcBef>
                <a:spcPct val="0"/>
              </a:spcBef>
              <a:spcAft>
                <a:spcPct val="0"/>
              </a:spcAft>
              <a:defRPr kern="1200" baseline="-25000">
                <a:solidFill>
                  <a:schemeClr val="tx1"/>
                </a:solidFill>
                <a:latin typeface="Arial" pitchFamily="34" charset="0"/>
                <a:ea typeface="+mn-ea"/>
                <a:cs typeface="+mn-cs"/>
              </a:defRPr>
            </a:lvl1pPr>
            <a:lvl2pPr marL="457200" algn="l" rtl="0" fontAlgn="base">
              <a:spcBef>
                <a:spcPct val="0"/>
              </a:spcBef>
              <a:spcAft>
                <a:spcPct val="0"/>
              </a:spcAft>
              <a:defRPr kern="1200" baseline="-25000">
                <a:solidFill>
                  <a:schemeClr val="bg1"/>
                </a:solidFill>
                <a:latin typeface="Arial" pitchFamily="34" charset="0"/>
                <a:ea typeface="+mn-ea"/>
                <a:cs typeface="+mn-cs"/>
              </a:defRPr>
            </a:lvl2pPr>
            <a:lvl3pPr marL="914400" algn="l" rtl="0" fontAlgn="base">
              <a:spcBef>
                <a:spcPct val="0"/>
              </a:spcBef>
              <a:spcAft>
                <a:spcPct val="0"/>
              </a:spcAft>
              <a:defRPr kern="1200" baseline="-25000">
                <a:solidFill>
                  <a:schemeClr val="bg1"/>
                </a:solidFill>
                <a:latin typeface="Arial" pitchFamily="34" charset="0"/>
                <a:ea typeface="+mn-ea"/>
                <a:cs typeface="+mn-cs"/>
              </a:defRPr>
            </a:lvl3pPr>
            <a:lvl4pPr marL="1371600" algn="l" rtl="0" fontAlgn="base">
              <a:spcBef>
                <a:spcPct val="0"/>
              </a:spcBef>
              <a:spcAft>
                <a:spcPct val="0"/>
              </a:spcAft>
              <a:defRPr kern="1200" baseline="-25000">
                <a:solidFill>
                  <a:schemeClr val="bg1"/>
                </a:solidFill>
                <a:latin typeface="Arial" pitchFamily="34" charset="0"/>
                <a:ea typeface="+mn-ea"/>
                <a:cs typeface="+mn-cs"/>
              </a:defRPr>
            </a:lvl4pPr>
            <a:lvl5pPr marL="1828800" algn="l" rtl="0" fontAlgn="base">
              <a:spcBef>
                <a:spcPct val="0"/>
              </a:spcBef>
              <a:spcAft>
                <a:spcPct val="0"/>
              </a:spcAft>
              <a:defRPr kern="1200" baseline="-25000">
                <a:solidFill>
                  <a:schemeClr val="bg1"/>
                </a:solidFill>
                <a:latin typeface="Arial" pitchFamily="34" charset="0"/>
                <a:ea typeface="+mn-ea"/>
                <a:cs typeface="+mn-cs"/>
              </a:defRPr>
            </a:lvl5pPr>
            <a:lvl6pPr marL="2286000" algn="l" defTabSz="914400" rtl="0" eaLnBrk="1" latinLnBrk="0" hangingPunct="1">
              <a:defRPr kern="1200" baseline="-25000">
                <a:solidFill>
                  <a:schemeClr val="bg1"/>
                </a:solidFill>
                <a:latin typeface="Arial" pitchFamily="34" charset="0"/>
                <a:ea typeface="+mn-ea"/>
                <a:cs typeface="+mn-cs"/>
              </a:defRPr>
            </a:lvl6pPr>
            <a:lvl7pPr marL="2743200" algn="l" defTabSz="914400" rtl="0" eaLnBrk="1" latinLnBrk="0" hangingPunct="1">
              <a:defRPr kern="1200" baseline="-25000">
                <a:solidFill>
                  <a:schemeClr val="bg1"/>
                </a:solidFill>
                <a:latin typeface="Arial" pitchFamily="34" charset="0"/>
                <a:ea typeface="+mn-ea"/>
                <a:cs typeface="+mn-cs"/>
              </a:defRPr>
            </a:lvl7pPr>
            <a:lvl8pPr marL="3200400" algn="l" defTabSz="914400" rtl="0" eaLnBrk="1" latinLnBrk="0" hangingPunct="1">
              <a:defRPr kern="1200" baseline="-25000">
                <a:solidFill>
                  <a:schemeClr val="bg1"/>
                </a:solidFill>
                <a:latin typeface="Arial" pitchFamily="34" charset="0"/>
                <a:ea typeface="+mn-ea"/>
                <a:cs typeface="+mn-cs"/>
              </a:defRPr>
            </a:lvl8pPr>
            <a:lvl9pPr marL="3657600" algn="l" defTabSz="914400" rtl="0" eaLnBrk="1" latinLnBrk="0" hangingPunct="1">
              <a:defRPr kern="1200" baseline="-25000">
                <a:solidFill>
                  <a:schemeClr val="bg1"/>
                </a:solidFill>
                <a:latin typeface="Arial" pitchFamily="34" charset="0"/>
                <a:ea typeface="+mn-ea"/>
                <a:cs typeface="+mn-cs"/>
              </a:defRPr>
            </a:lvl9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285247019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415064169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316248578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405966387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44475"/>
            <a:ext cx="2051050" cy="5668963"/>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68313" y="244475"/>
            <a:ext cx="6003925"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180099397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44475"/>
            <a:ext cx="6192838" cy="808038"/>
          </a:xfr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68313" y="1412875"/>
            <a:ext cx="8207375"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302313580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44475"/>
            <a:ext cx="6192838" cy="808038"/>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412875"/>
            <a:ext cx="4027487"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412875"/>
            <a:ext cx="4027488"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148323268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77925"/>
            <a:ext cx="9144000" cy="3043238"/>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3"/>
          <p:cNvSpPr>
            <a:spLocks noGrp="1" noChangeArrowheads="1"/>
          </p:cNvSpPr>
          <p:nvPr>
            <p:ph type="ctrTitle"/>
          </p:nvPr>
        </p:nvSpPr>
        <p:spPr bwMode="black">
          <a:xfrm>
            <a:off x="3087688" y="3287713"/>
            <a:ext cx="5578475" cy="947737"/>
          </a:xfrm>
          <a:extLst>
            <a:ext uri="{91240B29-F687-4F45-9708-019B960494DF}">
              <a14:hiddenLine xmlns:a14="http://schemas.microsoft.com/office/drawing/2010/main" w="9525" algn="ctr">
                <a:solidFill>
                  <a:schemeClr val="tx1"/>
                </a:solidFill>
                <a:miter lim="800000"/>
                <a:headEnd/>
                <a:tailEnd/>
              </a14:hiddenLine>
            </a:ext>
          </a:extLst>
        </p:spPr>
        <p:txBody>
          <a:bodyPr anchor="b"/>
          <a:lstStyle>
            <a:lvl1pPr>
              <a:defRPr>
                <a:solidFill>
                  <a:schemeClr val="tx1"/>
                </a:solidFill>
              </a:defRPr>
            </a:lvl1pPr>
          </a:lstStyle>
          <a:p>
            <a:pPr lvl="0"/>
            <a:r>
              <a:rPr lang="en-US" noProof="0" smtClean="0"/>
              <a:t>Title (Arial bold 36 point)</a:t>
            </a:r>
            <a:br>
              <a:rPr lang="en-US" noProof="0" smtClean="0"/>
            </a:br>
            <a:r>
              <a:rPr lang="en-US" noProof="0" smtClean="0"/>
              <a:t>Second line title</a:t>
            </a:r>
          </a:p>
        </p:txBody>
      </p:sp>
      <p:sp>
        <p:nvSpPr>
          <p:cNvPr id="2052" name="Rectangle 4"/>
          <p:cNvSpPr>
            <a:spLocks noGrp="1" noChangeArrowheads="1"/>
          </p:cNvSpPr>
          <p:nvPr>
            <p:ph type="subTitle" idx="1"/>
          </p:nvPr>
        </p:nvSpPr>
        <p:spPr bwMode="black">
          <a:xfrm>
            <a:off x="3087688" y="4329113"/>
            <a:ext cx="5578475" cy="431800"/>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lnSpc>
                <a:spcPct val="85000"/>
              </a:lnSpc>
              <a:defRPr sz="2000">
                <a:solidFill>
                  <a:schemeClr val="hlink"/>
                </a:solidFill>
              </a:defRPr>
            </a:lvl1pPr>
          </a:lstStyle>
          <a:p>
            <a:pPr lvl="0"/>
            <a:r>
              <a:rPr lang="en-US" noProof="0" smtClean="0"/>
              <a:t>Subtitle (Arial regular 20 point)</a:t>
            </a:r>
          </a:p>
        </p:txBody>
      </p:sp>
      <p:pic>
        <p:nvPicPr>
          <p:cNvPr id="2053" name="Picture 5" descr="Immagine1"/>
          <p:cNvPicPr>
            <a:picLocks noChangeAspect="1" noChangeArrowheads="1"/>
          </p:cNvPicPr>
          <p:nvPr userDrawn="1"/>
        </p:nvPicPr>
        <p:blipFill>
          <a:blip r:embed="rId3">
            <a:clrChange>
              <a:clrFrom>
                <a:srgbClr val="FFFDFE"/>
              </a:clrFrom>
              <a:clrTo>
                <a:srgbClr val="FFFDFE">
                  <a:alpha val="0"/>
                </a:srgbClr>
              </a:clrTo>
            </a:clrChange>
            <a:extLst>
              <a:ext uri="{28A0092B-C50C-407E-A947-70E740481C1C}">
                <a14:useLocalDpi xmlns:a14="http://schemas.microsoft.com/office/drawing/2010/main" val="0"/>
              </a:ext>
            </a:extLst>
          </a:blip>
          <a:srcRect/>
          <a:stretch>
            <a:fillRect/>
          </a:stretch>
        </p:blipFill>
        <p:spPr bwMode="auto">
          <a:xfrm>
            <a:off x="0" y="0"/>
            <a:ext cx="914400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686972"/>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sz="quarter" idx="10"/>
          </p:nvPr>
        </p:nvSpPr>
        <p:spPr/>
        <p:txBody>
          <a:bodyPr/>
          <a:lstStyle>
            <a:lvl1pPr>
              <a:defRPr/>
            </a:lvl1pPr>
          </a:lstStyle>
          <a:p>
            <a:fld id="{6E93D793-FAB3-499A-81F4-83E0E5D1C3AC}"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715489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dirty="0"/>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6261C5-BBA6-4A2C-99FE-85A9EFD2CC4C}" type="slidenum">
              <a:rPr lang="it-IT"/>
              <a:pPr>
                <a:defRPr/>
              </a:pPr>
              <a:t>‹N›</a:t>
            </a:fld>
            <a:endParaRPr lang="it-IT" dirty="0"/>
          </a:p>
        </p:txBody>
      </p:sp>
      <p:sp>
        <p:nvSpPr>
          <p:cNvPr id="8" name="Rectangle 23"/>
          <p:cNvSpPr txBox="1">
            <a:spLocks noChangeArrowheads="1"/>
          </p:cNvSpPr>
          <p:nvPr userDrawn="1"/>
        </p:nvSpPr>
        <p:spPr>
          <a:xfrm>
            <a:off x="8742677" y="6495868"/>
            <a:ext cx="401323" cy="351830"/>
          </a:xfrm>
          <a:prstGeom prst="rect">
            <a:avLst/>
          </a:prstGeom>
          <a:ln/>
        </p:spPr>
        <p:txBody>
          <a:bodyPr/>
          <a:lstStyle>
            <a:defPPr>
              <a:defRPr lang="en-US"/>
            </a:defPPr>
            <a:lvl1pPr algn="l" rtl="0" fontAlgn="base">
              <a:spcBef>
                <a:spcPct val="0"/>
              </a:spcBef>
              <a:spcAft>
                <a:spcPct val="0"/>
              </a:spcAft>
              <a:defRPr kern="1200" baseline="-25000">
                <a:solidFill>
                  <a:schemeClr val="tx1"/>
                </a:solidFill>
                <a:latin typeface="Arial" pitchFamily="34" charset="0"/>
                <a:ea typeface="+mn-ea"/>
                <a:cs typeface="+mn-cs"/>
              </a:defRPr>
            </a:lvl1pPr>
            <a:lvl2pPr marL="457200" algn="l" rtl="0" fontAlgn="base">
              <a:spcBef>
                <a:spcPct val="0"/>
              </a:spcBef>
              <a:spcAft>
                <a:spcPct val="0"/>
              </a:spcAft>
              <a:defRPr kern="1200" baseline="-25000">
                <a:solidFill>
                  <a:schemeClr val="bg1"/>
                </a:solidFill>
                <a:latin typeface="Arial" pitchFamily="34" charset="0"/>
                <a:ea typeface="+mn-ea"/>
                <a:cs typeface="+mn-cs"/>
              </a:defRPr>
            </a:lvl2pPr>
            <a:lvl3pPr marL="914400" algn="l" rtl="0" fontAlgn="base">
              <a:spcBef>
                <a:spcPct val="0"/>
              </a:spcBef>
              <a:spcAft>
                <a:spcPct val="0"/>
              </a:spcAft>
              <a:defRPr kern="1200" baseline="-25000">
                <a:solidFill>
                  <a:schemeClr val="bg1"/>
                </a:solidFill>
                <a:latin typeface="Arial" pitchFamily="34" charset="0"/>
                <a:ea typeface="+mn-ea"/>
                <a:cs typeface="+mn-cs"/>
              </a:defRPr>
            </a:lvl3pPr>
            <a:lvl4pPr marL="1371600" algn="l" rtl="0" fontAlgn="base">
              <a:spcBef>
                <a:spcPct val="0"/>
              </a:spcBef>
              <a:spcAft>
                <a:spcPct val="0"/>
              </a:spcAft>
              <a:defRPr kern="1200" baseline="-25000">
                <a:solidFill>
                  <a:schemeClr val="bg1"/>
                </a:solidFill>
                <a:latin typeface="Arial" pitchFamily="34" charset="0"/>
                <a:ea typeface="+mn-ea"/>
                <a:cs typeface="+mn-cs"/>
              </a:defRPr>
            </a:lvl4pPr>
            <a:lvl5pPr marL="1828800" algn="l" rtl="0" fontAlgn="base">
              <a:spcBef>
                <a:spcPct val="0"/>
              </a:spcBef>
              <a:spcAft>
                <a:spcPct val="0"/>
              </a:spcAft>
              <a:defRPr kern="1200" baseline="-25000">
                <a:solidFill>
                  <a:schemeClr val="bg1"/>
                </a:solidFill>
                <a:latin typeface="Arial" pitchFamily="34" charset="0"/>
                <a:ea typeface="+mn-ea"/>
                <a:cs typeface="+mn-cs"/>
              </a:defRPr>
            </a:lvl5pPr>
            <a:lvl6pPr marL="2286000" algn="l" defTabSz="914400" rtl="0" eaLnBrk="1" latinLnBrk="0" hangingPunct="1">
              <a:defRPr kern="1200" baseline="-25000">
                <a:solidFill>
                  <a:schemeClr val="bg1"/>
                </a:solidFill>
                <a:latin typeface="Arial" pitchFamily="34" charset="0"/>
                <a:ea typeface="+mn-ea"/>
                <a:cs typeface="+mn-cs"/>
              </a:defRPr>
            </a:lvl6pPr>
            <a:lvl7pPr marL="2743200" algn="l" defTabSz="914400" rtl="0" eaLnBrk="1" latinLnBrk="0" hangingPunct="1">
              <a:defRPr kern="1200" baseline="-25000">
                <a:solidFill>
                  <a:schemeClr val="bg1"/>
                </a:solidFill>
                <a:latin typeface="Arial" pitchFamily="34" charset="0"/>
                <a:ea typeface="+mn-ea"/>
                <a:cs typeface="+mn-cs"/>
              </a:defRPr>
            </a:lvl7pPr>
            <a:lvl8pPr marL="3200400" algn="l" defTabSz="914400" rtl="0" eaLnBrk="1" latinLnBrk="0" hangingPunct="1">
              <a:defRPr kern="1200" baseline="-25000">
                <a:solidFill>
                  <a:schemeClr val="bg1"/>
                </a:solidFill>
                <a:latin typeface="Arial" pitchFamily="34" charset="0"/>
                <a:ea typeface="+mn-ea"/>
                <a:cs typeface="+mn-cs"/>
              </a:defRPr>
            </a:lvl8pPr>
            <a:lvl9pPr marL="3657600" algn="l" defTabSz="914400" rtl="0" eaLnBrk="1" latinLnBrk="0" hangingPunct="1">
              <a:defRPr kern="1200" baseline="-25000">
                <a:solidFill>
                  <a:schemeClr val="bg1"/>
                </a:solidFill>
                <a:latin typeface="Arial" pitchFamily="34" charset="0"/>
                <a:ea typeface="+mn-ea"/>
                <a:cs typeface="+mn-cs"/>
              </a:defRPr>
            </a:lvl9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numero diapositiva 3"/>
          <p:cNvSpPr>
            <a:spLocks noGrp="1"/>
          </p:cNvSpPr>
          <p:nvPr>
            <p:ph type="sldNum" sz="quarter" idx="10"/>
          </p:nvPr>
        </p:nvSpPr>
        <p:spPr/>
        <p:txBody>
          <a:bodyPr/>
          <a:lstStyle>
            <a:lvl1pPr>
              <a:defRPr/>
            </a:lvl1pPr>
          </a:lstStyle>
          <a:p>
            <a:fld id="{E1480EA7-EE81-49B1-B3CF-534F948D6244}"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04327688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68313" y="1412875"/>
            <a:ext cx="4027487"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412875"/>
            <a:ext cx="4027488"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numero diapositiva 4"/>
          <p:cNvSpPr>
            <a:spLocks noGrp="1"/>
          </p:cNvSpPr>
          <p:nvPr>
            <p:ph type="sldNum" sz="quarter" idx="10"/>
          </p:nvPr>
        </p:nvSpPr>
        <p:spPr/>
        <p:txBody>
          <a:bodyPr/>
          <a:lstStyle>
            <a:lvl1pPr>
              <a:defRPr/>
            </a:lvl1pPr>
          </a:lstStyle>
          <a:p>
            <a:fld id="{90A45B7C-4810-4778-AB43-3E3FA07155E6}"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60535033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numero diapositiva 6"/>
          <p:cNvSpPr>
            <a:spLocks noGrp="1"/>
          </p:cNvSpPr>
          <p:nvPr>
            <p:ph type="sldNum" sz="quarter" idx="10"/>
          </p:nvPr>
        </p:nvSpPr>
        <p:spPr/>
        <p:txBody>
          <a:bodyPr/>
          <a:lstStyle>
            <a:lvl1pPr>
              <a:defRPr/>
            </a:lvl1pPr>
          </a:lstStyle>
          <a:p>
            <a:fld id="{EA90A96B-B13F-4EEB-AAA7-61914291BB54}"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76921164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numero diapositiva 2"/>
          <p:cNvSpPr>
            <a:spLocks noGrp="1"/>
          </p:cNvSpPr>
          <p:nvPr>
            <p:ph type="sldNum" sz="quarter" idx="10"/>
          </p:nvPr>
        </p:nvSpPr>
        <p:spPr/>
        <p:txBody>
          <a:bodyPr/>
          <a:lstStyle>
            <a:lvl1pPr>
              <a:defRPr/>
            </a:lvl1pPr>
          </a:lstStyle>
          <a:p>
            <a:fld id="{56FA407B-B8E4-4E59-9CDE-997845104AF0}"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48342304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lvl1pPr>
              <a:defRPr/>
            </a:lvl1pPr>
          </a:lstStyle>
          <a:p>
            <a:fld id="{6664011E-4DA9-48A6-8B70-D3677E7CE675}"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17731351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sz="quarter" idx="10"/>
          </p:nvPr>
        </p:nvSpPr>
        <p:spPr/>
        <p:txBody>
          <a:bodyPr/>
          <a:lstStyle>
            <a:lvl1pPr>
              <a:defRPr/>
            </a:lvl1pPr>
          </a:lstStyle>
          <a:p>
            <a:fld id="{D74DBF02-BCB4-4788-84BC-B56CA1B3CF3A}"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84661660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sz="quarter" idx="10"/>
          </p:nvPr>
        </p:nvSpPr>
        <p:spPr/>
        <p:txBody>
          <a:bodyPr/>
          <a:lstStyle>
            <a:lvl1pPr>
              <a:defRPr/>
            </a:lvl1pPr>
          </a:lstStyle>
          <a:p>
            <a:fld id="{E3771202-E19D-4ABC-9695-752A90E76F10}"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50775516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sz="quarter" idx="10"/>
          </p:nvPr>
        </p:nvSpPr>
        <p:spPr/>
        <p:txBody>
          <a:bodyPr/>
          <a:lstStyle>
            <a:lvl1pPr>
              <a:defRPr/>
            </a:lvl1pPr>
          </a:lstStyle>
          <a:p>
            <a:fld id="{144D1C71-997C-4DF4-9231-B652A2075169}"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03330238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38" y="244475"/>
            <a:ext cx="2051050" cy="56689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68313" y="244475"/>
            <a:ext cx="6003925" cy="56689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sz="quarter" idx="10"/>
          </p:nvPr>
        </p:nvSpPr>
        <p:spPr/>
        <p:txBody>
          <a:bodyPr/>
          <a:lstStyle>
            <a:lvl1pPr>
              <a:defRPr/>
            </a:lvl1pPr>
          </a:lstStyle>
          <a:p>
            <a:fld id="{30506CCE-A2F1-4CB5-81F7-C3EEEF95A976}"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90103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dirty="0"/>
          </a:p>
        </p:txBody>
      </p:sp>
      <p:sp>
        <p:nvSpPr>
          <p:cNvPr id="8" name="Segnaposto piè di pagina 4"/>
          <p:cNvSpPr>
            <a:spLocks noGrp="1"/>
          </p:cNvSpPr>
          <p:nvPr>
            <p:ph type="ftr" sz="quarter" idx="11"/>
          </p:nvPr>
        </p:nvSpPr>
        <p:spPr/>
        <p:txBody>
          <a:bodyPr/>
          <a:lstStyle>
            <a:lvl1pPr>
              <a:defRPr/>
            </a:lvl1pPr>
          </a:lstStyle>
          <a:p>
            <a:pPr>
              <a:defRPr/>
            </a:pPr>
            <a:endParaRPr lang="it-IT" dirty="0"/>
          </a:p>
        </p:txBody>
      </p:sp>
      <p:sp>
        <p:nvSpPr>
          <p:cNvPr id="9"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585721C-54C3-48D4-BC81-B3D3B06EF9D6}" type="slidenum">
              <a:rPr lang="it-IT"/>
              <a:pPr>
                <a:defRPr/>
              </a:pPr>
              <a:t>‹N›</a:t>
            </a:fld>
            <a:endParaRPr lang="it-IT" dirty="0"/>
          </a:p>
        </p:txBody>
      </p:sp>
      <p:sp>
        <p:nvSpPr>
          <p:cNvPr id="10" name="Rectangle 23"/>
          <p:cNvSpPr txBox="1">
            <a:spLocks noChangeArrowheads="1"/>
          </p:cNvSpPr>
          <p:nvPr userDrawn="1"/>
        </p:nvSpPr>
        <p:spPr>
          <a:xfrm>
            <a:off x="8742677" y="6495868"/>
            <a:ext cx="401323" cy="351830"/>
          </a:xfrm>
          <a:prstGeom prst="rect">
            <a:avLst/>
          </a:prstGeom>
          <a:ln/>
        </p:spPr>
        <p:txBody>
          <a:bodyPr/>
          <a:lstStyle>
            <a:defPPr>
              <a:defRPr lang="en-US"/>
            </a:defPPr>
            <a:lvl1pPr algn="l" rtl="0" fontAlgn="base">
              <a:spcBef>
                <a:spcPct val="0"/>
              </a:spcBef>
              <a:spcAft>
                <a:spcPct val="0"/>
              </a:spcAft>
              <a:defRPr kern="1200" baseline="-25000">
                <a:solidFill>
                  <a:schemeClr val="tx1"/>
                </a:solidFill>
                <a:latin typeface="Arial" pitchFamily="34" charset="0"/>
                <a:ea typeface="+mn-ea"/>
                <a:cs typeface="+mn-cs"/>
              </a:defRPr>
            </a:lvl1pPr>
            <a:lvl2pPr marL="457200" algn="l" rtl="0" fontAlgn="base">
              <a:spcBef>
                <a:spcPct val="0"/>
              </a:spcBef>
              <a:spcAft>
                <a:spcPct val="0"/>
              </a:spcAft>
              <a:defRPr kern="1200" baseline="-25000">
                <a:solidFill>
                  <a:schemeClr val="bg1"/>
                </a:solidFill>
                <a:latin typeface="Arial" pitchFamily="34" charset="0"/>
                <a:ea typeface="+mn-ea"/>
                <a:cs typeface="+mn-cs"/>
              </a:defRPr>
            </a:lvl2pPr>
            <a:lvl3pPr marL="914400" algn="l" rtl="0" fontAlgn="base">
              <a:spcBef>
                <a:spcPct val="0"/>
              </a:spcBef>
              <a:spcAft>
                <a:spcPct val="0"/>
              </a:spcAft>
              <a:defRPr kern="1200" baseline="-25000">
                <a:solidFill>
                  <a:schemeClr val="bg1"/>
                </a:solidFill>
                <a:latin typeface="Arial" pitchFamily="34" charset="0"/>
                <a:ea typeface="+mn-ea"/>
                <a:cs typeface="+mn-cs"/>
              </a:defRPr>
            </a:lvl3pPr>
            <a:lvl4pPr marL="1371600" algn="l" rtl="0" fontAlgn="base">
              <a:spcBef>
                <a:spcPct val="0"/>
              </a:spcBef>
              <a:spcAft>
                <a:spcPct val="0"/>
              </a:spcAft>
              <a:defRPr kern="1200" baseline="-25000">
                <a:solidFill>
                  <a:schemeClr val="bg1"/>
                </a:solidFill>
                <a:latin typeface="Arial" pitchFamily="34" charset="0"/>
                <a:ea typeface="+mn-ea"/>
                <a:cs typeface="+mn-cs"/>
              </a:defRPr>
            </a:lvl4pPr>
            <a:lvl5pPr marL="1828800" algn="l" rtl="0" fontAlgn="base">
              <a:spcBef>
                <a:spcPct val="0"/>
              </a:spcBef>
              <a:spcAft>
                <a:spcPct val="0"/>
              </a:spcAft>
              <a:defRPr kern="1200" baseline="-25000">
                <a:solidFill>
                  <a:schemeClr val="bg1"/>
                </a:solidFill>
                <a:latin typeface="Arial" pitchFamily="34" charset="0"/>
                <a:ea typeface="+mn-ea"/>
                <a:cs typeface="+mn-cs"/>
              </a:defRPr>
            </a:lvl5pPr>
            <a:lvl6pPr marL="2286000" algn="l" defTabSz="914400" rtl="0" eaLnBrk="1" latinLnBrk="0" hangingPunct="1">
              <a:defRPr kern="1200" baseline="-25000">
                <a:solidFill>
                  <a:schemeClr val="bg1"/>
                </a:solidFill>
                <a:latin typeface="Arial" pitchFamily="34" charset="0"/>
                <a:ea typeface="+mn-ea"/>
                <a:cs typeface="+mn-cs"/>
              </a:defRPr>
            </a:lvl6pPr>
            <a:lvl7pPr marL="2743200" algn="l" defTabSz="914400" rtl="0" eaLnBrk="1" latinLnBrk="0" hangingPunct="1">
              <a:defRPr kern="1200" baseline="-25000">
                <a:solidFill>
                  <a:schemeClr val="bg1"/>
                </a:solidFill>
                <a:latin typeface="Arial" pitchFamily="34" charset="0"/>
                <a:ea typeface="+mn-ea"/>
                <a:cs typeface="+mn-cs"/>
              </a:defRPr>
            </a:lvl7pPr>
            <a:lvl8pPr marL="3200400" algn="l" defTabSz="914400" rtl="0" eaLnBrk="1" latinLnBrk="0" hangingPunct="1">
              <a:defRPr kern="1200" baseline="-25000">
                <a:solidFill>
                  <a:schemeClr val="bg1"/>
                </a:solidFill>
                <a:latin typeface="Arial" pitchFamily="34" charset="0"/>
                <a:ea typeface="+mn-ea"/>
                <a:cs typeface="+mn-cs"/>
              </a:defRPr>
            </a:lvl8pPr>
            <a:lvl9pPr marL="3657600" algn="l" defTabSz="914400" rtl="0" eaLnBrk="1" latinLnBrk="0" hangingPunct="1">
              <a:defRPr kern="1200" baseline="-25000">
                <a:solidFill>
                  <a:schemeClr val="bg1"/>
                </a:solidFill>
                <a:latin typeface="Arial" pitchFamily="34" charset="0"/>
                <a:ea typeface="+mn-ea"/>
                <a:cs typeface="+mn-cs"/>
              </a:defRPr>
            </a:lvl9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dirty="0"/>
          </a:p>
        </p:txBody>
      </p:sp>
      <p:sp>
        <p:nvSpPr>
          <p:cNvPr id="4" name="Segnaposto piè di pagina 4"/>
          <p:cNvSpPr>
            <a:spLocks noGrp="1"/>
          </p:cNvSpPr>
          <p:nvPr>
            <p:ph type="ftr" sz="quarter" idx="11"/>
          </p:nvPr>
        </p:nvSpPr>
        <p:spPr/>
        <p:txBody>
          <a:bodyPr/>
          <a:lstStyle>
            <a:lvl1pPr>
              <a:defRPr/>
            </a:lvl1pPr>
          </a:lstStyle>
          <a:p>
            <a:pPr>
              <a:defRPr/>
            </a:pPr>
            <a:endParaRPr lang="it-IT" dirty="0"/>
          </a:p>
        </p:txBody>
      </p:sp>
      <p:sp>
        <p:nvSpPr>
          <p:cNvPr id="5"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B8E49BE-8AD4-4F1C-8693-D17B27264285}" type="slidenum">
              <a:rPr lang="it-IT"/>
              <a:pPr>
                <a:defRPr/>
              </a:pPr>
              <a:t>‹N›</a:t>
            </a:fld>
            <a:endParaRPr lang="it-IT" dirty="0"/>
          </a:p>
        </p:txBody>
      </p:sp>
      <p:sp>
        <p:nvSpPr>
          <p:cNvPr id="6" name="Rectangle 23"/>
          <p:cNvSpPr txBox="1">
            <a:spLocks noChangeArrowheads="1"/>
          </p:cNvSpPr>
          <p:nvPr userDrawn="1"/>
        </p:nvSpPr>
        <p:spPr>
          <a:xfrm>
            <a:off x="8742677" y="6495868"/>
            <a:ext cx="401323" cy="351830"/>
          </a:xfrm>
          <a:prstGeom prst="rect">
            <a:avLst/>
          </a:prstGeom>
          <a:ln/>
        </p:spPr>
        <p:txBody>
          <a:bodyPr/>
          <a:lstStyle>
            <a:defPPr>
              <a:defRPr lang="en-US"/>
            </a:defPPr>
            <a:lvl1pPr algn="l" rtl="0" fontAlgn="base">
              <a:spcBef>
                <a:spcPct val="0"/>
              </a:spcBef>
              <a:spcAft>
                <a:spcPct val="0"/>
              </a:spcAft>
              <a:defRPr kern="1200" baseline="-25000">
                <a:solidFill>
                  <a:schemeClr val="tx1"/>
                </a:solidFill>
                <a:latin typeface="Arial" pitchFamily="34" charset="0"/>
                <a:ea typeface="+mn-ea"/>
                <a:cs typeface="+mn-cs"/>
              </a:defRPr>
            </a:lvl1pPr>
            <a:lvl2pPr marL="457200" algn="l" rtl="0" fontAlgn="base">
              <a:spcBef>
                <a:spcPct val="0"/>
              </a:spcBef>
              <a:spcAft>
                <a:spcPct val="0"/>
              </a:spcAft>
              <a:defRPr kern="1200" baseline="-25000">
                <a:solidFill>
                  <a:schemeClr val="bg1"/>
                </a:solidFill>
                <a:latin typeface="Arial" pitchFamily="34" charset="0"/>
                <a:ea typeface="+mn-ea"/>
                <a:cs typeface="+mn-cs"/>
              </a:defRPr>
            </a:lvl2pPr>
            <a:lvl3pPr marL="914400" algn="l" rtl="0" fontAlgn="base">
              <a:spcBef>
                <a:spcPct val="0"/>
              </a:spcBef>
              <a:spcAft>
                <a:spcPct val="0"/>
              </a:spcAft>
              <a:defRPr kern="1200" baseline="-25000">
                <a:solidFill>
                  <a:schemeClr val="bg1"/>
                </a:solidFill>
                <a:latin typeface="Arial" pitchFamily="34" charset="0"/>
                <a:ea typeface="+mn-ea"/>
                <a:cs typeface="+mn-cs"/>
              </a:defRPr>
            </a:lvl3pPr>
            <a:lvl4pPr marL="1371600" algn="l" rtl="0" fontAlgn="base">
              <a:spcBef>
                <a:spcPct val="0"/>
              </a:spcBef>
              <a:spcAft>
                <a:spcPct val="0"/>
              </a:spcAft>
              <a:defRPr kern="1200" baseline="-25000">
                <a:solidFill>
                  <a:schemeClr val="bg1"/>
                </a:solidFill>
                <a:latin typeface="Arial" pitchFamily="34" charset="0"/>
                <a:ea typeface="+mn-ea"/>
                <a:cs typeface="+mn-cs"/>
              </a:defRPr>
            </a:lvl4pPr>
            <a:lvl5pPr marL="1828800" algn="l" rtl="0" fontAlgn="base">
              <a:spcBef>
                <a:spcPct val="0"/>
              </a:spcBef>
              <a:spcAft>
                <a:spcPct val="0"/>
              </a:spcAft>
              <a:defRPr kern="1200" baseline="-25000">
                <a:solidFill>
                  <a:schemeClr val="bg1"/>
                </a:solidFill>
                <a:latin typeface="Arial" pitchFamily="34" charset="0"/>
                <a:ea typeface="+mn-ea"/>
                <a:cs typeface="+mn-cs"/>
              </a:defRPr>
            </a:lvl5pPr>
            <a:lvl6pPr marL="2286000" algn="l" defTabSz="914400" rtl="0" eaLnBrk="1" latinLnBrk="0" hangingPunct="1">
              <a:defRPr kern="1200" baseline="-25000">
                <a:solidFill>
                  <a:schemeClr val="bg1"/>
                </a:solidFill>
                <a:latin typeface="Arial" pitchFamily="34" charset="0"/>
                <a:ea typeface="+mn-ea"/>
                <a:cs typeface="+mn-cs"/>
              </a:defRPr>
            </a:lvl6pPr>
            <a:lvl7pPr marL="2743200" algn="l" defTabSz="914400" rtl="0" eaLnBrk="1" latinLnBrk="0" hangingPunct="1">
              <a:defRPr kern="1200" baseline="-25000">
                <a:solidFill>
                  <a:schemeClr val="bg1"/>
                </a:solidFill>
                <a:latin typeface="Arial" pitchFamily="34" charset="0"/>
                <a:ea typeface="+mn-ea"/>
                <a:cs typeface="+mn-cs"/>
              </a:defRPr>
            </a:lvl7pPr>
            <a:lvl8pPr marL="3200400" algn="l" defTabSz="914400" rtl="0" eaLnBrk="1" latinLnBrk="0" hangingPunct="1">
              <a:defRPr kern="1200" baseline="-25000">
                <a:solidFill>
                  <a:schemeClr val="bg1"/>
                </a:solidFill>
                <a:latin typeface="Arial" pitchFamily="34" charset="0"/>
                <a:ea typeface="+mn-ea"/>
                <a:cs typeface="+mn-cs"/>
              </a:defRPr>
            </a:lvl8pPr>
            <a:lvl9pPr marL="3657600" algn="l" defTabSz="914400" rtl="0" eaLnBrk="1" latinLnBrk="0" hangingPunct="1">
              <a:defRPr kern="1200" baseline="-25000">
                <a:solidFill>
                  <a:schemeClr val="bg1"/>
                </a:solidFill>
                <a:latin typeface="Arial" pitchFamily="34" charset="0"/>
                <a:ea typeface="+mn-ea"/>
                <a:cs typeface="+mn-cs"/>
              </a:defRPr>
            </a:lvl9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dirty="0"/>
          </a:p>
        </p:txBody>
      </p:sp>
      <p:sp>
        <p:nvSpPr>
          <p:cNvPr id="3" name="Segnaposto piè di pagina 4"/>
          <p:cNvSpPr>
            <a:spLocks noGrp="1"/>
          </p:cNvSpPr>
          <p:nvPr>
            <p:ph type="ftr" sz="quarter" idx="11"/>
          </p:nvPr>
        </p:nvSpPr>
        <p:spPr/>
        <p:txBody>
          <a:bodyPr/>
          <a:lstStyle>
            <a:lvl1pPr>
              <a:defRPr/>
            </a:lvl1pPr>
          </a:lstStyle>
          <a:p>
            <a:pPr>
              <a:defRPr/>
            </a:pPr>
            <a:endParaRPr lang="it-IT" dirty="0"/>
          </a:p>
        </p:txBody>
      </p:sp>
      <p:sp>
        <p:nvSpPr>
          <p:cNvPr id="4"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4BB8396-15CF-4722-A62C-98F0189AF619}" type="slidenum">
              <a:rPr lang="it-IT"/>
              <a:pPr>
                <a:defRPr/>
              </a:pPr>
              <a:t>‹N›</a:t>
            </a:fld>
            <a:endParaRPr lang="it-IT" dirty="0"/>
          </a:p>
        </p:txBody>
      </p:sp>
      <p:sp>
        <p:nvSpPr>
          <p:cNvPr id="5" name="Rectangle 23"/>
          <p:cNvSpPr txBox="1">
            <a:spLocks noChangeArrowheads="1"/>
          </p:cNvSpPr>
          <p:nvPr userDrawn="1"/>
        </p:nvSpPr>
        <p:spPr>
          <a:xfrm>
            <a:off x="8742677" y="6495868"/>
            <a:ext cx="401323" cy="351830"/>
          </a:xfrm>
          <a:prstGeom prst="rect">
            <a:avLst/>
          </a:prstGeom>
          <a:ln/>
        </p:spPr>
        <p:txBody>
          <a:bodyPr/>
          <a:lstStyle>
            <a:defPPr>
              <a:defRPr lang="en-US"/>
            </a:defPPr>
            <a:lvl1pPr algn="l" rtl="0" fontAlgn="base">
              <a:spcBef>
                <a:spcPct val="0"/>
              </a:spcBef>
              <a:spcAft>
                <a:spcPct val="0"/>
              </a:spcAft>
              <a:defRPr kern="1200" baseline="-25000">
                <a:solidFill>
                  <a:schemeClr val="tx1"/>
                </a:solidFill>
                <a:latin typeface="Arial" pitchFamily="34" charset="0"/>
                <a:ea typeface="+mn-ea"/>
                <a:cs typeface="+mn-cs"/>
              </a:defRPr>
            </a:lvl1pPr>
            <a:lvl2pPr marL="457200" algn="l" rtl="0" fontAlgn="base">
              <a:spcBef>
                <a:spcPct val="0"/>
              </a:spcBef>
              <a:spcAft>
                <a:spcPct val="0"/>
              </a:spcAft>
              <a:defRPr kern="1200" baseline="-25000">
                <a:solidFill>
                  <a:schemeClr val="bg1"/>
                </a:solidFill>
                <a:latin typeface="Arial" pitchFamily="34" charset="0"/>
                <a:ea typeface="+mn-ea"/>
                <a:cs typeface="+mn-cs"/>
              </a:defRPr>
            </a:lvl2pPr>
            <a:lvl3pPr marL="914400" algn="l" rtl="0" fontAlgn="base">
              <a:spcBef>
                <a:spcPct val="0"/>
              </a:spcBef>
              <a:spcAft>
                <a:spcPct val="0"/>
              </a:spcAft>
              <a:defRPr kern="1200" baseline="-25000">
                <a:solidFill>
                  <a:schemeClr val="bg1"/>
                </a:solidFill>
                <a:latin typeface="Arial" pitchFamily="34" charset="0"/>
                <a:ea typeface="+mn-ea"/>
                <a:cs typeface="+mn-cs"/>
              </a:defRPr>
            </a:lvl3pPr>
            <a:lvl4pPr marL="1371600" algn="l" rtl="0" fontAlgn="base">
              <a:spcBef>
                <a:spcPct val="0"/>
              </a:spcBef>
              <a:spcAft>
                <a:spcPct val="0"/>
              </a:spcAft>
              <a:defRPr kern="1200" baseline="-25000">
                <a:solidFill>
                  <a:schemeClr val="bg1"/>
                </a:solidFill>
                <a:latin typeface="Arial" pitchFamily="34" charset="0"/>
                <a:ea typeface="+mn-ea"/>
                <a:cs typeface="+mn-cs"/>
              </a:defRPr>
            </a:lvl4pPr>
            <a:lvl5pPr marL="1828800" algn="l" rtl="0" fontAlgn="base">
              <a:spcBef>
                <a:spcPct val="0"/>
              </a:spcBef>
              <a:spcAft>
                <a:spcPct val="0"/>
              </a:spcAft>
              <a:defRPr kern="1200" baseline="-25000">
                <a:solidFill>
                  <a:schemeClr val="bg1"/>
                </a:solidFill>
                <a:latin typeface="Arial" pitchFamily="34" charset="0"/>
                <a:ea typeface="+mn-ea"/>
                <a:cs typeface="+mn-cs"/>
              </a:defRPr>
            </a:lvl5pPr>
            <a:lvl6pPr marL="2286000" algn="l" defTabSz="914400" rtl="0" eaLnBrk="1" latinLnBrk="0" hangingPunct="1">
              <a:defRPr kern="1200" baseline="-25000">
                <a:solidFill>
                  <a:schemeClr val="bg1"/>
                </a:solidFill>
                <a:latin typeface="Arial" pitchFamily="34" charset="0"/>
                <a:ea typeface="+mn-ea"/>
                <a:cs typeface="+mn-cs"/>
              </a:defRPr>
            </a:lvl6pPr>
            <a:lvl7pPr marL="2743200" algn="l" defTabSz="914400" rtl="0" eaLnBrk="1" latinLnBrk="0" hangingPunct="1">
              <a:defRPr kern="1200" baseline="-25000">
                <a:solidFill>
                  <a:schemeClr val="bg1"/>
                </a:solidFill>
                <a:latin typeface="Arial" pitchFamily="34" charset="0"/>
                <a:ea typeface="+mn-ea"/>
                <a:cs typeface="+mn-cs"/>
              </a:defRPr>
            </a:lvl7pPr>
            <a:lvl8pPr marL="3200400" algn="l" defTabSz="914400" rtl="0" eaLnBrk="1" latinLnBrk="0" hangingPunct="1">
              <a:defRPr kern="1200" baseline="-25000">
                <a:solidFill>
                  <a:schemeClr val="bg1"/>
                </a:solidFill>
                <a:latin typeface="Arial" pitchFamily="34" charset="0"/>
                <a:ea typeface="+mn-ea"/>
                <a:cs typeface="+mn-cs"/>
              </a:defRPr>
            </a:lvl8pPr>
            <a:lvl9pPr marL="3657600" algn="l" defTabSz="914400" rtl="0" eaLnBrk="1" latinLnBrk="0" hangingPunct="1">
              <a:defRPr kern="1200" baseline="-25000">
                <a:solidFill>
                  <a:schemeClr val="bg1"/>
                </a:solidFill>
                <a:latin typeface="Arial" pitchFamily="34" charset="0"/>
                <a:ea typeface="+mn-ea"/>
                <a:cs typeface="+mn-cs"/>
              </a:defRPr>
            </a:lvl9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dirty="0"/>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9446D8D-9245-4A96-8B6A-7D5336AC75CF}" type="slidenum">
              <a:rPr lang="it-IT"/>
              <a:pPr>
                <a:defRPr/>
              </a:pPr>
              <a:t>‹N›</a:t>
            </a:fld>
            <a:endParaRPr lang="it-IT" dirty="0"/>
          </a:p>
        </p:txBody>
      </p:sp>
      <p:sp>
        <p:nvSpPr>
          <p:cNvPr id="8" name="Rectangle 23"/>
          <p:cNvSpPr txBox="1">
            <a:spLocks noChangeArrowheads="1"/>
          </p:cNvSpPr>
          <p:nvPr userDrawn="1"/>
        </p:nvSpPr>
        <p:spPr>
          <a:xfrm>
            <a:off x="8742677" y="6495868"/>
            <a:ext cx="401323" cy="351830"/>
          </a:xfrm>
          <a:prstGeom prst="rect">
            <a:avLst/>
          </a:prstGeom>
          <a:ln/>
        </p:spPr>
        <p:txBody>
          <a:bodyPr/>
          <a:lstStyle>
            <a:defPPr>
              <a:defRPr lang="en-US"/>
            </a:defPPr>
            <a:lvl1pPr algn="l" rtl="0" fontAlgn="base">
              <a:spcBef>
                <a:spcPct val="0"/>
              </a:spcBef>
              <a:spcAft>
                <a:spcPct val="0"/>
              </a:spcAft>
              <a:defRPr kern="1200" baseline="-25000">
                <a:solidFill>
                  <a:schemeClr val="tx1"/>
                </a:solidFill>
                <a:latin typeface="Arial" pitchFamily="34" charset="0"/>
                <a:ea typeface="+mn-ea"/>
                <a:cs typeface="+mn-cs"/>
              </a:defRPr>
            </a:lvl1pPr>
            <a:lvl2pPr marL="457200" algn="l" rtl="0" fontAlgn="base">
              <a:spcBef>
                <a:spcPct val="0"/>
              </a:spcBef>
              <a:spcAft>
                <a:spcPct val="0"/>
              </a:spcAft>
              <a:defRPr kern="1200" baseline="-25000">
                <a:solidFill>
                  <a:schemeClr val="bg1"/>
                </a:solidFill>
                <a:latin typeface="Arial" pitchFamily="34" charset="0"/>
                <a:ea typeface="+mn-ea"/>
                <a:cs typeface="+mn-cs"/>
              </a:defRPr>
            </a:lvl2pPr>
            <a:lvl3pPr marL="914400" algn="l" rtl="0" fontAlgn="base">
              <a:spcBef>
                <a:spcPct val="0"/>
              </a:spcBef>
              <a:spcAft>
                <a:spcPct val="0"/>
              </a:spcAft>
              <a:defRPr kern="1200" baseline="-25000">
                <a:solidFill>
                  <a:schemeClr val="bg1"/>
                </a:solidFill>
                <a:latin typeface="Arial" pitchFamily="34" charset="0"/>
                <a:ea typeface="+mn-ea"/>
                <a:cs typeface="+mn-cs"/>
              </a:defRPr>
            </a:lvl3pPr>
            <a:lvl4pPr marL="1371600" algn="l" rtl="0" fontAlgn="base">
              <a:spcBef>
                <a:spcPct val="0"/>
              </a:spcBef>
              <a:spcAft>
                <a:spcPct val="0"/>
              </a:spcAft>
              <a:defRPr kern="1200" baseline="-25000">
                <a:solidFill>
                  <a:schemeClr val="bg1"/>
                </a:solidFill>
                <a:latin typeface="Arial" pitchFamily="34" charset="0"/>
                <a:ea typeface="+mn-ea"/>
                <a:cs typeface="+mn-cs"/>
              </a:defRPr>
            </a:lvl4pPr>
            <a:lvl5pPr marL="1828800" algn="l" rtl="0" fontAlgn="base">
              <a:spcBef>
                <a:spcPct val="0"/>
              </a:spcBef>
              <a:spcAft>
                <a:spcPct val="0"/>
              </a:spcAft>
              <a:defRPr kern="1200" baseline="-25000">
                <a:solidFill>
                  <a:schemeClr val="bg1"/>
                </a:solidFill>
                <a:latin typeface="Arial" pitchFamily="34" charset="0"/>
                <a:ea typeface="+mn-ea"/>
                <a:cs typeface="+mn-cs"/>
              </a:defRPr>
            </a:lvl5pPr>
            <a:lvl6pPr marL="2286000" algn="l" defTabSz="914400" rtl="0" eaLnBrk="1" latinLnBrk="0" hangingPunct="1">
              <a:defRPr kern="1200" baseline="-25000">
                <a:solidFill>
                  <a:schemeClr val="bg1"/>
                </a:solidFill>
                <a:latin typeface="Arial" pitchFamily="34" charset="0"/>
                <a:ea typeface="+mn-ea"/>
                <a:cs typeface="+mn-cs"/>
              </a:defRPr>
            </a:lvl6pPr>
            <a:lvl7pPr marL="2743200" algn="l" defTabSz="914400" rtl="0" eaLnBrk="1" latinLnBrk="0" hangingPunct="1">
              <a:defRPr kern="1200" baseline="-25000">
                <a:solidFill>
                  <a:schemeClr val="bg1"/>
                </a:solidFill>
                <a:latin typeface="Arial" pitchFamily="34" charset="0"/>
                <a:ea typeface="+mn-ea"/>
                <a:cs typeface="+mn-cs"/>
              </a:defRPr>
            </a:lvl7pPr>
            <a:lvl8pPr marL="3200400" algn="l" defTabSz="914400" rtl="0" eaLnBrk="1" latinLnBrk="0" hangingPunct="1">
              <a:defRPr kern="1200" baseline="-25000">
                <a:solidFill>
                  <a:schemeClr val="bg1"/>
                </a:solidFill>
                <a:latin typeface="Arial" pitchFamily="34" charset="0"/>
                <a:ea typeface="+mn-ea"/>
                <a:cs typeface="+mn-cs"/>
              </a:defRPr>
            </a:lvl8pPr>
            <a:lvl9pPr marL="3657600" algn="l" defTabSz="914400" rtl="0" eaLnBrk="1" latinLnBrk="0" hangingPunct="1">
              <a:defRPr kern="1200" baseline="-25000">
                <a:solidFill>
                  <a:schemeClr val="bg1"/>
                </a:solidFill>
                <a:latin typeface="Arial" pitchFamily="34" charset="0"/>
                <a:ea typeface="+mn-ea"/>
                <a:cs typeface="+mn-cs"/>
              </a:defRPr>
            </a:lvl9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dirty="0"/>
          </a:p>
        </p:txBody>
      </p:sp>
      <p:sp>
        <p:nvSpPr>
          <p:cNvPr id="7"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34AC4BA-FB97-487F-9296-C4ED2CBA5171}" type="slidenum">
              <a:rPr lang="it-IT"/>
              <a:pPr>
                <a:defRPr/>
              </a:pPr>
              <a:t>‹N›</a:t>
            </a:fld>
            <a:endParaRPr lang="it-IT" dirty="0"/>
          </a:p>
        </p:txBody>
      </p:sp>
      <p:sp>
        <p:nvSpPr>
          <p:cNvPr id="8" name="Rectangle 23"/>
          <p:cNvSpPr txBox="1">
            <a:spLocks noChangeArrowheads="1"/>
          </p:cNvSpPr>
          <p:nvPr userDrawn="1"/>
        </p:nvSpPr>
        <p:spPr>
          <a:xfrm>
            <a:off x="8742677" y="6495868"/>
            <a:ext cx="401323" cy="351830"/>
          </a:xfrm>
          <a:prstGeom prst="rect">
            <a:avLst/>
          </a:prstGeom>
          <a:ln/>
        </p:spPr>
        <p:txBody>
          <a:bodyPr/>
          <a:lstStyle>
            <a:defPPr>
              <a:defRPr lang="en-US"/>
            </a:defPPr>
            <a:lvl1pPr algn="l" rtl="0" fontAlgn="base">
              <a:spcBef>
                <a:spcPct val="0"/>
              </a:spcBef>
              <a:spcAft>
                <a:spcPct val="0"/>
              </a:spcAft>
              <a:defRPr kern="1200" baseline="-25000">
                <a:solidFill>
                  <a:schemeClr val="tx1"/>
                </a:solidFill>
                <a:latin typeface="Arial" pitchFamily="34" charset="0"/>
                <a:ea typeface="+mn-ea"/>
                <a:cs typeface="+mn-cs"/>
              </a:defRPr>
            </a:lvl1pPr>
            <a:lvl2pPr marL="457200" algn="l" rtl="0" fontAlgn="base">
              <a:spcBef>
                <a:spcPct val="0"/>
              </a:spcBef>
              <a:spcAft>
                <a:spcPct val="0"/>
              </a:spcAft>
              <a:defRPr kern="1200" baseline="-25000">
                <a:solidFill>
                  <a:schemeClr val="bg1"/>
                </a:solidFill>
                <a:latin typeface="Arial" pitchFamily="34" charset="0"/>
                <a:ea typeface="+mn-ea"/>
                <a:cs typeface="+mn-cs"/>
              </a:defRPr>
            </a:lvl2pPr>
            <a:lvl3pPr marL="914400" algn="l" rtl="0" fontAlgn="base">
              <a:spcBef>
                <a:spcPct val="0"/>
              </a:spcBef>
              <a:spcAft>
                <a:spcPct val="0"/>
              </a:spcAft>
              <a:defRPr kern="1200" baseline="-25000">
                <a:solidFill>
                  <a:schemeClr val="bg1"/>
                </a:solidFill>
                <a:latin typeface="Arial" pitchFamily="34" charset="0"/>
                <a:ea typeface="+mn-ea"/>
                <a:cs typeface="+mn-cs"/>
              </a:defRPr>
            </a:lvl3pPr>
            <a:lvl4pPr marL="1371600" algn="l" rtl="0" fontAlgn="base">
              <a:spcBef>
                <a:spcPct val="0"/>
              </a:spcBef>
              <a:spcAft>
                <a:spcPct val="0"/>
              </a:spcAft>
              <a:defRPr kern="1200" baseline="-25000">
                <a:solidFill>
                  <a:schemeClr val="bg1"/>
                </a:solidFill>
                <a:latin typeface="Arial" pitchFamily="34" charset="0"/>
                <a:ea typeface="+mn-ea"/>
                <a:cs typeface="+mn-cs"/>
              </a:defRPr>
            </a:lvl4pPr>
            <a:lvl5pPr marL="1828800" algn="l" rtl="0" fontAlgn="base">
              <a:spcBef>
                <a:spcPct val="0"/>
              </a:spcBef>
              <a:spcAft>
                <a:spcPct val="0"/>
              </a:spcAft>
              <a:defRPr kern="1200" baseline="-25000">
                <a:solidFill>
                  <a:schemeClr val="bg1"/>
                </a:solidFill>
                <a:latin typeface="Arial" pitchFamily="34" charset="0"/>
                <a:ea typeface="+mn-ea"/>
                <a:cs typeface="+mn-cs"/>
              </a:defRPr>
            </a:lvl5pPr>
            <a:lvl6pPr marL="2286000" algn="l" defTabSz="914400" rtl="0" eaLnBrk="1" latinLnBrk="0" hangingPunct="1">
              <a:defRPr kern="1200" baseline="-25000">
                <a:solidFill>
                  <a:schemeClr val="bg1"/>
                </a:solidFill>
                <a:latin typeface="Arial" pitchFamily="34" charset="0"/>
                <a:ea typeface="+mn-ea"/>
                <a:cs typeface="+mn-cs"/>
              </a:defRPr>
            </a:lvl6pPr>
            <a:lvl7pPr marL="2743200" algn="l" defTabSz="914400" rtl="0" eaLnBrk="1" latinLnBrk="0" hangingPunct="1">
              <a:defRPr kern="1200" baseline="-25000">
                <a:solidFill>
                  <a:schemeClr val="bg1"/>
                </a:solidFill>
                <a:latin typeface="Arial" pitchFamily="34" charset="0"/>
                <a:ea typeface="+mn-ea"/>
                <a:cs typeface="+mn-cs"/>
              </a:defRPr>
            </a:lvl7pPr>
            <a:lvl8pPr marL="3200400" algn="l" defTabSz="914400" rtl="0" eaLnBrk="1" latinLnBrk="0" hangingPunct="1">
              <a:defRPr kern="1200" baseline="-25000">
                <a:solidFill>
                  <a:schemeClr val="bg1"/>
                </a:solidFill>
                <a:latin typeface="Arial" pitchFamily="34" charset="0"/>
                <a:ea typeface="+mn-ea"/>
                <a:cs typeface="+mn-cs"/>
              </a:defRPr>
            </a:lvl8pPr>
            <a:lvl9pPr marL="3657600" algn="l" defTabSz="914400" rtl="0" eaLnBrk="1" latinLnBrk="0" hangingPunct="1">
              <a:defRPr kern="1200" baseline="-25000">
                <a:solidFill>
                  <a:schemeClr val="bg1"/>
                </a:solidFill>
                <a:latin typeface="Arial" pitchFamily="34" charset="0"/>
                <a:ea typeface="+mn-ea"/>
                <a:cs typeface="+mn-cs"/>
              </a:defRPr>
            </a:lvl9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dirty="0"/>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688A157-3DEF-487C-8B94-A8B8D1CE3A5E}" type="slidenum">
              <a:rPr lang="it-IT"/>
              <a:pPr>
                <a:defRPr/>
              </a:pPr>
              <a:t>‹N›</a:t>
            </a:fld>
            <a:endParaRPr lang="it-IT" dirty="0"/>
          </a:p>
        </p:txBody>
      </p:sp>
      <p:sp>
        <p:nvSpPr>
          <p:cNvPr id="7" name="Rectangle 23"/>
          <p:cNvSpPr txBox="1">
            <a:spLocks noChangeArrowheads="1"/>
          </p:cNvSpPr>
          <p:nvPr userDrawn="1"/>
        </p:nvSpPr>
        <p:spPr>
          <a:xfrm>
            <a:off x="8742677" y="6495868"/>
            <a:ext cx="401323" cy="351830"/>
          </a:xfrm>
          <a:prstGeom prst="rect">
            <a:avLst/>
          </a:prstGeom>
          <a:ln/>
        </p:spPr>
        <p:txBody>
          <a:bodyPr/>
          <a:lstStyle>
            <a:defPPr>
              <a:defRPr lang="en-US"/>
            </a:defPPr>
            <a:lvl1pPr algn="l" rtl="0" fontAlgn="base">
              <a:spcBef>
                <a:spcPct val="0"/>
              </a:spcBef>
              <a:spcAft>
                <a:spcPct val="0"/>
              </a:spcAft>
              <a:defRPr kern="1200" baseline="-25000">
                <a:solidFill>
                  <a:schemeClr val="tx1"/>
                </a:solidFill>
                <a:latin typeface="Arial" pitchFamily="34" charset="0"/>
                <a:ea typeface="+mn-ea"/>
                <a:cs typeface="+mn-cs"/>
              </a:defRPr>
            </a:lvl1pPr>
            <a:lvl2pPr marL="457200" algn="l" rtl="0" fontAlgn="base">
              <a:spcBef>
                <a:spcPct val="0"/>
              </a:spcBef>
              <a:spcAft>
                <a:spcPct val="0"/>
              </a:spcAft>
              <a:defRPr kern="1200" baseline="-25000">
                <a:solidFill>
                  <a:schemeClr val="bg1"/>
                </a:solidFill>
                <a:latin typeface="Arial" pitchFamily="34" charset="0"/>
                <a:ea typeface="+mn-ea"/>
                <a:cs typeface="+mn-cs"/>
              </a:defRPr>
            </a:lvl2pPr>
            <a:lvl3pPr marL="914400" algn="l" rtl="0" fontAlgn="base">
              <a:spcBef>
                <a:spcPct val="0"/>
              </a:spcBef>
              <a:spcAft>
                <a:spcPct val="0"/>
              </a:spcAft>
              <a:defRPr kern="1200" baseline="-25000">
                <a:solidFill>
                  <a:schemeClr val="bg1"/>
                </a:solidFill>
                <a:latin typeface="Arial" pitchFamily="34" charset="0"/>
                <a:ea typeface="+mn-ea"/>
                <a:cs typeface="+mn-cs"/>
              </a:defRPr>
            </a:lvl3pPr>
            <a:lvl4pPr marL="1371600" algn="l" rtl="0" fontAlgn="base">
              <a:spcBef>
                <a:spcPct val="0"/>
              </a:spcBef>
              <a:spcAft>
                <a:spcPct val="0"/>
              </a:spcAft>
              <a:defRPr kern="1200" baseline="-25000">
                <a:solidFill>
                  <a:schemeClr val="bg1"/>
                </a:solidFill>
                <a:latin typeface="Arial" pitchFamily="34" charset="0"/>
                <a:ea typeface="+mn-ea"/>
                <a:cs typeface="+mn-cs"/>
              </a:defRPr>
            </a:lvl4pPr>
            <a:lvl5pPr marL="1828800" algn="l" rtl="0" fontAlgn="base">
              <a:spcBef>
                <a:spcPct val="0"/>
              </a:spcBef>
              <a:spcAft>
                <a:spcPct val="0"/>
              </a:spcAft>
              <a:defRPr kern="1200" baseline="-25000">
                <a:solidFill>
                  <a:schemeClr val="bg1"/>
                </a:solidFill>
                <a:latin typeface="Arial" pitchFamily="34" charset="0"/>
                <a:ea typeface="+mn-ea"/>
                <a:cs typeface="+mn-cs"/>
              </a:defRPr>
            </a:lvl5pPr>
            <a:lvl6pPr marL="2286000" algn="l" defTabSz="914400" rtl="0" eaLnBrk="1" latinLnBrk="0" hangingPunct="1">
              <a:defRPr kern="1200" baseline="-25000">
                <a:solidFill>
                  <a:schemeClr val="bg1"/>
                </a:solidFill>
                <a:latin typeface="Arial" pitchFamily="34" charset="0"/>
                <a:ea typeface="+mn-ea"/>
                <a:cs typeface="+mn-cs"/>
              </a:defRPr>
            </a:lvl6pPr>
            <a:lvl7pPr marL="2743200" algn="l" defTabSz="914400" rtl="0" eaLnBrk="1" latinLnBrk="0" hangingPunct="1">
              <a:defRPr kern="1200" baseline="-25000">
                <a:solidFill>
                  <a:schemeClr val="bg1"/>
                </a:solidFill>
                <a:latin typeface="Arial" pitchFamily="34" charset="0"/>
                <a:ea typeface="+mn-ea"/>
                <a:cs typeface="+mn-cs"/>
              </a:defRPr>
            </a:lvl7pPr>
            <a:lvl8pPr marL="3200400" algn="l" defTabSz="914400" rtl="0" eaLnBrk="1" latinLnBrk="0" hangingPunct="1">
              <a:defRPr kern="1200" baseline="-25000">
                <a:solidFill>
                  <a:schemeClr val="bg1"/>
                </a:solidFill>
                <a:latin typeface="Arial" pitchFamily="34" charset="0"/>
                <a:ea typeface="+mn-ea"/>
                <a:cs typeface="+mn-cs"/>
              </a:defRPr>
            </a:lvl8pPr>
            <a:lvl9pPr marL="3657600" algn="l" defTabSz="914400" rtl="0" eaLnBrk="1" latinLnBrk="0" hangingPunct="1">
              <a:defRPr kern="1200" baseline="-25000">
                <a:solidFill>
                  <a:schemeClr val="bg1"/>
                </a:solidFill>
                <a:latin typeface="Arial" pitchFamily="34" charset="0"/>
                <a:ea typeface="+mn-ea"/>
                <a:cs typeface="+mn-cs"/>
              </a:defRPr>
            </a:lvl9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dirty="0"/>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AC4C369-C69C-4FF3-BC19-35AF7C328CED}" type="slidenum">
              <a:rPr lang="it-IT"/>
              <a:pPr>
                <a:defRPr/>
              </a:pPr>
              <a:t>‹N›</a:t>
            </a:fld>
            <a:endParaRPr lang="it-IT" dirty="0"/>
          </a:p>
        </p:txBody>
      </p:sp>
      <p:sp>
        <p:nvSpPr>
          <p:cNvPr id="7" name="Rectangle 23"/>
          <p:cNvSpPr txBox="1">
            <a:spLocks noChangeArrowheads="1"/>
          </p:cNvSpPr>
          <p:nvPr userDrawn="1"/>
        </p:nvSpPr>
        <p:spPr>
          <a:xfrm>
            <a:off x="8742677" y="6495868"/>
            <a:ext cx="401323" cy="351830"/>
          </a:xfrm>
          <a:prstGeom prst="rect">
            <a:avLst/>
          </a:prstGeom>
          <a:ln/>
        </p:spPr>
        <p:txBody>
          <a:bodyPr/>
          <a:lstStyle>
            <a:defPPr>
              <a:defRPr lang="en-US"/>
            </a:defPPr>
            <a:lvl1pPr algn="l" rtl="0" fontAlgn="base">
              <a:spcBef>
                <a:spcPct val="0"/>
              </a:spcBef>
              <a:spcAft>
                <a:spcPct val="0"/>
              </a:spcAft>
              <a:defRPr kern="1200" baseline="-25000">
                <a:solidFill>
                  <a:schemeClr val="tx1"/>
                </a:solidFill>
                <a:latin typeface="Arial" pitchFamily="34" charset="0"/>
                <a:ea typeface="+mn-ea"/>
                <a:cs typeface="+mn-cs"/>
              </a:defRPr>
            </a:lvl1pPr>
            <a:lvl2pPr marL="457200" algn="l" rtl="0" fontAlgn="base">
              <a:spcBef>
                <a:spcPct val="0"/>
              </a:spcBef>
              <a:spcAft>
                <a:spcPct val="0"/>
              </a:spcAft>
              <a:defRPr kern="1200" baseline="-25000">
                <a:solidFill>
                  <a:schemeClr val="bg1"/>
                </a:solidFill>
                <a:latin typeface="Arial" pitchFamily="34" charset="0"/>
                <a:ea typeface="+mn-ea"/>
                <a:cs typeface="+mn-cs"/>
              </a:defRPr>
            </a:lvl2pPr>
            <a:lvl3pPr marL="914400" algn="l" rtl="0" fontAlgn="base">
              <a:spcBef>
                <a:spcPct val="0"/>
              </a:spcBef>
              <a:spcAft>
                <a:spcPct val="0"/>
              </a:spcAft>
              <a:defRPr kern="1200" baseline="-25000">
                <a:solidFill>
                  <a:schemeClr val="bg1"/>
                </a:solidFill>
                <a:latin typeface="Arial" pitchFamily="34" charset="0"/>
                <a:ea typeface="+mn-ea"/>
                <a:cs typeface="+mn-cs"/>
              </a:defRPr>
            </a:lvl3pPr>
            <a:lvl4pPr marL="1371600" algn="l" rtl="0" fontAlgn="base">
              <a:spcBef>
                <a:spcPct val="0"/>
              </a:spcBef>
              <a:spcAft>
                <a:spcPct val="0"/>
              </a:spcAft>
              <a:defRPr kern="1200" baseline="-25000">
                <a:solidFill>
                  <a:schemeClr val="bg1"/>
                </a:solidFill>
                <a:latin typeface="Arial" pitchFamily="34" charset="0"/>
                <a:ea typeface="+mn-ea"/>
                <a:cs typeface="+mn-cs"/>
              </a:defRPr>
            </a:lvl4pPr>
            <a:lvl5pPr marL="1828800" algn="l" rtl="0" fontAlgn="base">
              <a:spcBef>
                <a:spcPct val="0"/>
              </a:spcBef>
              <a:spcAft>
                <a:spcPct val="0"/>
              </a:spcAft>
              <a:defRPr kern="1200" baseline="-25000">
                <a:solidFill>
                  <a:schemeClr val="bg1"/>
                </a:solidFill>
                <a:latin typeface="Arial" pitchFamily="34" charset="0"/>
                <a:ea typeface="+mn-ea"/>
                <a:cs typeface="+mn-cs"/>
              </a:defRPr>
            </a:lvl5pPr>
            <a:lvl6pPr marL="2286000" algn="l" defTabSz="914400" rtl="0" eaLnBrk="1" latinLnBrk="0" hangingPunct="1">
              <a:defRPr kern="1200" baseline="-25000">
                <a:solidFill>
                  <a:schemeClr val="bg1"/>
                </a:solidFill>
                <a:latin typeface="Arial" pitchFamily="34" charset="0"/>
                <a:ea typeface="+mn-ea"/>
                <a:cs typeface="+mn-cs"/>
              </a:defRPr>
            </a:lvl6pPr>
            <a:lvl7pPr marL="2743200" algn="l" defTabSz="914400" rtl="0" eaLnBrk="1" latinLnBrk="0" hangingPunct="1">
              <a:defRPr kern="1200" baseline="-25000">
                <a:solidFill>
                  <a:schemeClr val="bg1"/>
                </a:solidFill>
                <a:latin typeface="Arial" pitchFamily="34" charset="0"/>
                <a:ea typeface="+mn-ea"/>
                <a:cs typeface="+mn-cs"/>
              </a:defRPr>
            </a:lvl7pPr>
            <a:lvl8pPr marL="3200400" algn="l" defTabSz="914400" rtl="0" eaLnBrk="1" latinLnBrk="0" hangingPunct="1">
              <a:defRPr kern="1200" baseline="-25000">
                <a:solidFill>
                  <a:schemeClr val="bg1"/>
                </a:solidFill>
                <a:latin typeface="Arial" pitchFamily="34" charset="0"/>
                <a:ea typeface="+mn-ea"/>
                <a:cs typeface="+mn-cs"/>
              </a:defRPr>
            </a:lvl8pPr>
            <a:lvl9pPr marL="3657600" algn="l" defTabSz="914400" rtl="0" eaLnBrk="1" latinLnBrk="0" hangingPunct="1">
              <a:defRPr kern="1200" baseline="-25000">
                <a:solidFill>
                  <a:schemeClr val="bg1"/>
                </a:solidFill>
                <a:latin typeface="Arial" pitchFamily="34" charset="0"/>
                <a:ea typeface="+mn-ea"/>
                <a:cs typeface="+mn-cs"/>
              </a:defRPr>
            </a:lvl9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8"/>
          <p:cNvPicPr>
            <a:picLocks noChangeAspect="1" noChangeArrowheads="1"/>
          </p:cNvPicPr>
          <p:nvPr/>
        </p:nvPicPr>
        <p:blipFill>
          <a:blip r:embed="rId2" cstate="print"/>
          <a:srcRect/>
          <a:stretch>
            <a:fillRect/>
          </a:stretch>
        </p:blipFill>
        <p:spPr bwMode="auto">
          <a:xfrm>
            <a:off x="0" y="982663"/>
            <a:ext cx="9150350" cy="3167062"/>
          </a:xfrm>
          <a:prstGeom prst="rect">
            <a:avLst/>
          </a:prstGeom>
          <a:noFill/>
          <a:ln w="28575" algn="ctr">
            <a:noFill/>
            <a:miter lim="800000"/>
            <a:headEnd/>
            <a:tailEnd/>
          </a:ln>
        </p:spPr>
      </p:pic>
      <p:pic>
        <p:nvPicPr>
          <p:cNvPr id="5" name="Picture 126" descr="Immagine1"/>
          <p:cNvPicPr>
            <a:picLocks noChangeAspect="1" noChangeArrowheads="1"/>
          </p:cNvPicPr>
          <p:nvPr/>
        </p:nvPicPr>
        <p:blipFill>
          <a:blip r:embed="rId3" cstate="print">
            <a:clrChange>
              <a:clrFrom>
                <a:srgbClr val="FFFDFE"/>
              </a:clrFrom>
              <a:clrTo>
                <a:srgbClr val="FFFDFE">
                  <a:alpha val="0"/>
                </a:srgbClr>
              </a:clrTo>
            </a:clrChange>
          </a:blip>
          <a:srcRect/>
          <a:stretch>
            <a:fillRect/>
          </a:stretch>
        </p:blipFill>
        <p:spPr bwMode="auto">
          <a:xfrm>
            <a:off x="0" y="0"/>
            <a:ext cx="9144000" cy="1123950"/>
          </a:xfrm>
          <a:prstGeom prst="rect">
            <a:avLst/>
          </a:prstGeom>
          <a:noFill/>
          <a:ln w="9525">
            <a:noFill/>
            <a:miter lim="800000"/>
            <a:headEnd/>
            <a:tailEnd/>
          </a:ln>
        </p:spPr>
      </p:pic>
      <p:sp>
        <p:nvSpPr>
          <p:cNvPr id="3074" name="Rectangle 2"/>
          <p:cNvSpPr>
            <a:spLocks noGrp="1" noChangeArrowheads="1"/>
          </p:cNvSpPr>
          <p:nvPr>
            <p:ph type="ctrTitle"/>
          </p:nvPr>
        </p:nvSpPr>
        <p:spPr bwMode="black">
          <a:xfrm>
            <a:off x="3087688" y="3287713"/>
            <a:ext cx="5578475" cy="947737"/>
          </a:xfrm>
          <a:ln algn="ctr"/>
        </p:spPr>
        <p:txBody>
          <a:bodyPr anchor="b"/>
          <a:lstStyle>
            <a:lvl1pPr>
              <a:defRPr>
                <a:solidFill>
                  <a:schemeClr val="tx1"/>
                </a:solidFill>
              </a:defRPr>
            </a:lvl1pPr>
          </a:lstStyle>
          <a:p>
            <a:r>
              <a:rPr lang="en-US"/>
              <a:t>Title (Arial bold 36 point)</a:t>
            </a:r>
            <a:br>
              <a:rPr lang="en-US"/>
            </a:br>
            <a:r>
              <a:rPr lang="en-US"/>
              <a:t>Second line title</a:t>
            </a:r>
          </a:p>
        </p:txBody>
      </p:sp>
      <p:sp>
        <p:nvSpPr>
          <p:cNvPr id="3075" name="Rectangle 3"/>
          <p:cNvSpPr>
            <a:spLocks noGrp="1" noChangeArrowheads="1"/>
          </p:cNvSpPr>
          <p:nvPr>
            <p:ph type="subTitle" idx="1"/>
          </p:nvPr>
        </p:nvSpPr>
        <p:spPr bwMode="black">
          <a:xfrm>
            <a:off x="3087688" y="4329113"/>
            <a:ext cx="5578475" cy="431800"/>
          </a:xfrm>
          <a:ln algn="ctr"/>
        </p:spPr>
        <p:txBody>
          <a:bodyPr/>
          <a:lstStyle>
            <a:lvl1pPr>
              <a:lnSpc>
                <a:spcPct val="85000"/>
              </a:lnSpc>
              <a:defRPr sz="2000">
                <a:solidFill>
                  <a:schemeClr val="hlink"/>
                </a:solidFill>
              </a:defRPr>
            </a:lvl1pPr>
          </a:lstStyle>
          <a:p>
            <a:r>
              <a:rPr lang="en-US"/>
              <a:t>Subtitle (Arial regular 20 point)</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23"/>
          <p:cNvSpPr>
            <a:spLocks noGrp="1" noChangeArrowheads="1"/>
          </p:cNvSpPr>
          <p:nvPr>
            <p:ph type="sldNum" sz="quarter" idx="10"/>
          </p:nvPr>
        </p:nvSpPr>
        <p:spPr>
          <a:xfrm>
            <a:off x="8676456" y="6525344"/>
            <a:ext cx="453257" cy="318369"/>
          </a:xfrm>
          <a:prstGeom prst="rect">
            <a:avLst/>
          </a:prstGeom>
        </p:spPr>
        <p:txBody>
          <a:bodyPr/>
          <a:lstStyle>
            <a:lvl1pPr>
              <a:defRPr>
                <a:solidFill>
                  <a:schemeClr val="tx1"/>
                </a:solidFill>
              </a:defRPr>
            </a:lvl1pPr>
          </a:lstStyle>
          <a:p>
            <a:pPr>
              <a:defRPr/>
            </a:pPr>
            <a:fld id="{AFD29A36-CF25-4BF5-A379-EF36DB9A9342}" type="slidenum">
              <a:rPr lang="en-US" smtClean="0"/>
              <a:pPr>
                <a:defRPr/>
              </a:pPr>
              <a:t>‹N›</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68313" y="1412875"/>
            <a:ext cx="4027487"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412875"/>
            <a:ext cx="4027488"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03350" y="244475"/>
            <a:ext cx="6192838" cy="808038"/>
          </a:xfrm>
          <a:prstGeom prst="rect">
            <a:avLst/>
          </a:prstGeom>
        </p:spPr>
        <p:txBody>
          <a:bodyPr/>
          <a:lstStyle/>
          <a:p>
            <a:r>
              <a:rPr lang="en-US" dirty="0" smtClean="0"/>
              <a:t>Click to edit Master title style</a:t>
            </a:r>
            <a:endParaRPr lang="en-US" dirty="0"/>
          </a:p>
        </p:txBody>
      </p:sp>
      <p:sp>
        <p:nvSpPr>
          <p:cNvPr id="3"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8"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4"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44475"/>
            <a:ext cx="2051050" cy="5668963"/>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68313" y="244475"/>
            <a:ext cx="6003925"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44475"/>
            <a:ext cx="6192838" cy="808038"/>
          </a:xfr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68313" y="1412875"/>
            <a:ext cx="8207375"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44475"/>
            <a:ext cx="6192838" cy="808038"/>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412875"/>
            <a:ext cx="4027487"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412875"/>
            <a:ext cx="4027488"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8"/>
          <p:cNvPicPr>
            <a:picLocks noChangeAspect="1" noChangeArrowheads="1"/>
          </p:cNvPicPr>
          <p:nvPr/>
        </p:nvPicPr>
        <p:blipFill>
          <a:blip r:embed="rId2" cstate="print"/>
          <a:srcRect/>
          <a:stretch>
            <a:fillRect/>
          </a:stretch>
        </p:blipFill>
        <p:spPr bwMode="auto">
          <a:xfrm>
            <a:off x="0" y="982663"/>
            <a:ext cx="9150350" cy="3167062"/>
          </a:xfrm>
          <a:prstGeom prst="rect">
            <a:avLst/>
          </a:prstGeom>
          <a:noFill/>
          <a:ln w="28575" algn="ctr">
            <a:noFill/>
            <a:miter lim="800000"/>
            <a:headEnd/>
            <a:tailEnd/>
          </a:ln>
        </p:spPr>
      </p:pic>
      <p:pic>
        <p:nvPicPr>
          <p:cNvPr id="5" name="Picture 126" descr="Immagine1"/>
          <p:cNvPicPr>
            <a:picLocks noChangeAspect="1" noChangeArrowheads="1"/>
          </p:cNvPicPr>
          <p:nvPr/>
        </p:nvPicPr>
        <p:blipFill>
          <a:blip r:embed="rId3" cstate="print">
            <a:clrChange>
              <a:clrFrom>
                <a:srgbClr val="FFFDFE"/>
              </a:clrFrom>
              <a:clrTo>
                <a:srgbClr val="FFFDFE">
                  <a:alpha val="0"/>
                </a:srgbClr>
              </a:clrTo>
            </a:clrChange>
          </a:blip>
          <a:srcRect/>
          <a:stretch>
            <a:fillRect/>
          </a:stretch>
        </p:blipFill>
        <p:spPr bwMode="auto">
          <a:xfrm>
            <a:off x="0" y="0"/>
            <a:ext cx="9144000" cy="1123950"/>
          </a:xfrm>
          <a:prstGeom prst="rect">
            <a:avLst/>
          </a:prstGeom>
          <a:noFill/>
          <a:ln w="9525">
            <a:noFill/>
            <a:miter lim="800000"/>
            <a:headEnd/>
            <a:tailEnd/>
          </a:ln>
        </p:spPr>
      </p:pic>
      <p:sp>
        <p:nvSpPr>
          <p:cNvPr id="3074" name="Rectangle 2"/>
          <p:cNvSpPr>
            <a:spLocks noGrp="1" noChangeArrowheads="1"/>
          </p:cNvSpPr>
          <p:nvPr>
            <p:ph type="ctrTitle"/>
          </p:nvPr>
        </p:nvSpPr>
        <p:spPr bwMode="black">
          <a:xfrm>
            <a:off x="3087688" y="3287713"/>
            <a:ext cx="5578475" cy="947737"/>
          </a:xfrm>
          <a:ln algn="ctr"/>
        </p:spPr>
        <p:txBody>
          <a:bodyPr anchor="b"/>
          <a:lstStyle>
            <a:lvl1pPr>
              <a:defRPr>
                <a:solidFill>
                  <a:schemeClr val="tx1"/>
                </a:solidFill>
              </a:defRPr>
            </a:lvl1pPr>
          </a:lstStyle>
          <a:p>
            <a:r>
              <a:rPr lang="en-US"/>
              <a:t>Title (Arial bold 36 point)</a:t>
            </a:r>
            <a:br>
              <a:rPr lang="en-US"/>
            </a:br>
            <a:r>
              <a:rPr lang="en-US"/>
              <a:t>Second line title</a:t>
            </a:r>
          </a:p>
        </p:txBody>
      </p:sp>
      <p:sp>
        <p:nvSpPr>
          <p:cNvPr id="3075" name="Rectangle 3"/>
          <p:cNvSpPr>
            <a:spLocks noGrp="1" noChangeArrowheads="1"/>
          </p:cNvSpPr>
          <p:nvPr>
            <p:ph type="subTitle" idx="1"/>
          </p:nvPr>
        </p:nvSpPr>
        <p:spPr bwMode="black">
          <a:xfrm>
            <a:off x="3087688" y="4329113"/>
            <a:ext cx="5578475" cy="431800"/>
          </a:xfrm>
          <a:ln algn="ctr"/>
        </p:spPr>
        <p:txBody>
          <a:bodyPr/>
          <a:lstStyle>
            <a:lvl1pPr>
              <a:lnSpc>
                <a:spcPct val="85000"/>
              </a:lnSpc>
              <a:defRPr sz="2000">
                <a:solidFill>
                  <a:schemeClr val="hlink"/>
                </a:solidFill>
              </a:defRPr>
            </a:lvl1pPr>
          </a:lstStyle>
          <a:p>
            <a:r>
              <a:rPr lang="en-US"/>
              <a:t>Subtitle (Arial regular 20 point)</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Title 5"/>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68313" y="1412875"/>
            <a:ext cx="4027487"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412875"/>
            <a:ext cx="4027488"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8"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4"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44475"/>
            <a:ext cx="2051050" cy="5668963"/>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68313" y="244475"/>
            <a:ext cx="6003925"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244475"/>
            <a:ext cx="6192838" cy="808038"/>
          </a:xfrm>
          <a:prstGeom prst="rect">
            <a:avLst/>
          </a:prstGeom>
        </p:spPr>
        <p:txBody>
          <a:bodyPr/>
          <a:lstStyle/>
          <a:p>
            <a:r>
              <a:rPr lang="en-US" smtClean="0"/>
              <a:t>Click to edit Master title style</a:t>
            </a:r>
            <a:endParaRPr lang="it-IT"/>
          </a:p>
        </p:txBody>
      </p:sp>
      <p:sp>
        <p:nvSpPr>
          <p:cNvPr id="3" name="Content Placeholder 2"/>
          <p:cNvSpPr>
            <a:spLocks noGrp="1"/>
          </p:cNvSpPr>
          <p:nvPr>
            <p:ph sz="half" idx="1"/>
          </p:nvPr>
        </p:nvSpPr>
        <p:spPr>
          <a:xfrm>
            <a:off x="468313" y="1412875"/>
            <a:ext cx="4027487"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412875"/>
            <a:ext cx="4027488"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44475"/>
            <a:ext cx="6192838" cy="808038"/>
          </a:xfr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68313" y="1412875"/>
            <a:ext cx="8207375"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3"/>
          <p:cNvSpPr>
            <a:spLocks noGrp="1" noChangeArrowheads="1"/>
          </p:cNvSpPr>
          <p:nvPr>
            <p:ph type="sldNum" sz="quarter" idx="10"/>
          </p:nvPr>
        </p:nvSpPr>
        <p:spPr>
          <a:xfrm>
            <a:off x="8676456" y="6453336"/>
            <a:ext cx="453257" cy="376089"/>
          </a:xfrm>
          <a:prstGeom prst="rect">
            <a:avLst/>
          </a:prstGeom>
          <a:ln/>
        </p:spPr>
        <p:txBody>
          <a:bodyPr/>
          <a:lstStyle>
            <a:lvl1pPr>
              <a:defRPr>
                <a:solidFill>
                  <a:schemeClr val="tx1"/>
                </a:solidFill>
              </a:defRPr>
            </a:lvl1pPr>
          </a:lstStyle>
          <a:p>
            <a:pPr>
              <a:defRPr/>
            </a:pPr>
            <a:fld id="{57E73D21-B0FC-4722-AB09-DAD363B2317B}" type="slidenum">
              <a:rPr lang="en-US" smtClean="0"/>
              <a:pPr>
                <a:defRPr/>
              </a:pPr>
              <a:t>‹N›</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44475"/>
            <a:ext cx="6192838" cy="808038"/>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412875"/>
            <a:ext cx="4027487"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412875"/>
            <a:ext cx="4027488"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8"/>
          <p:cNvPicPr>
            <a:picLocks noChangeAspect="1" noChangeArrowheads="1"/>
          </p:cNvPicPr>
          <p:nvPr/>
        </p:nvPicPr>
        <p:blipFill>
          <a:blip r:embed="rId2" cstate="print"/>
          <a:srcRect/>
          <a:stretch>
            <a:fillRect/>
          </a:stretch>
        </p:blipFill>
        <p:spPr bwMode="auto">
          <a:xfrm>
            <a:off x="0" y="982663"/>
            <a:ext cx="9150350" cy="3167062"/>
          </a:xfrm>
          <a:prstGeom prst="rect">
            <a:avLst/>
          </a:prstGeom>
          <a:noFill/>
          <a:ln w="28575" algn="ctr">
            <a:noFill/>
            <a:miter lim="800000"/>
            <a:headEnd/>
            <a:tailEnd/>
          </a:ln>
        </p:spPr>
      </p:pic>
      <p:pic>
        <p:nvPicPr>
          <p:cNvPr id="5" name="Picture 126" descr="Immagine1"/>
          <p:cNvPicPr>
            <a:picLocks noChangeAspect="1" noChangeArrowheads="1"/>
          </p:cNvPicPr>
          <p:nvPr/>
        </p:nvPicPr>
        <p:blipFill>
          <a:blip r:embed="rId3" cstate="print">
            <a:clrChange>
              <a:clrFrom>
                <a:srgbClr val="FFFDFE"/>
              </a:clrFrom>
              <a:clrTo>
                <a:srgbClr val="FFFDFE">
                  <a:alpha val="0"/>
                </a:srgbClr>
              </a:clrTo>
            </a:clrChange>
          </a:blip>
          <a:srcRect/>
          <a:stretch>
            <a:fillRect/>
          </a:stretch>
        </p:blipFill>
        <p:spPr bwMode="auto">
          <a:xfrm>
            <a:off x="0" y="0"/>
            <a:ext cx="9144000" cy="1123950"/>
          </a:xfrm>
          <a:prstGeom prst="rect">
            <a:avLst/>
          </a:prstGeom>
          <a:noFill/>
          <a:ln w="9525">
            <a:noFill/>
            <a:miter lim="800000"/>
            <a:headEnd/>
            <a:tailEnd/>
          </a:ln>
        </p:spPr>
      </p:pic>
      <p:sp>
        <p:nvSpPr>
          <p:cNvPr id="3074" name="Rectangle 2"/>
          <p:cNvSpPr>
            <a:spLocks noGrp="1" noChangeArrowheads="1"/>
          </p:cNvSpPr>
          <p:nvPr>
            <p:ph type="ctrTitle"/>
          </p:nvPr>
        </p:nvSpPr>
        <p:spPr bwMode="black">
          <a:xfrm>
            <a:off x="3087688" y="3287713"/>
            <a:ext cx="5578475" cy="947737"/>
          </a:xfrm>
          <a:ln algn="ctr"/>
        </p:spPr>
        <p:txBody>
          <a:bodyPr anchor="b"/>
          <a:lstStyle>
            <a:lvl1pPr>
              <a:defRPr>
                <a:solidFill>
                  <a:schemeClr val="tx1"/>
                </a:solidFill>
              </a:defRPr>
            </a:lvl1pPr>
          </a:lstStyle>
          <a:p>
            <a:r>
              <a:rPr lang="en-US"/>
              <a:t>Title (Arial bold 36 point)</a:t>
            </a:r>
            <a:br>
              <a:rPr lang="en-US"/>
            </a:br>
            <a:r>
              <a:rPr lang="en-US"/>
              <a:t>Second line title</a:t>
            </a:r>
          </a:p>
        </p:txBody>
      </p:sp>
      <p:sp>
        <p:nvSpPr>
          <p:cNvPr id="3075" name="Rectangle 3"/>
          <p:cNvSpPr>
            <a:spLocks noGrp="1" noChangeArrowheads="1"/>
          </p:cNvSpPr>
          <p:nvPr>
            <p:ph type="subTitle" idx="1"/>
          </p:nvPr>
        </p:nvSpPr>
        <p:spPr bwMode="black">
          <a:xfrm>
            <a:off x="3087688" y="4329113"/>
            <a:ext cx="5578475" cy="431800"/>
          </a:xfrm>
          <a:ln algn="ctr"/>
        </p:spPr>
        <p:txBody>
          <a:bodyPr/>
          <a:lstStyle>
            <a:lvl1pPr>
              <a:lnSpc>
                <a:spcPct val="85000"/>
              </a:lnSpc>
              <a:defRPr sz="2000">
                <a:solidFill>
                  <a:schemeClr val="hlink"/>
                </a:solidFill>
              </a:defRPr>
            </a:lvl1pPr>
          </a:lstStyle>
          <a:p>
            <a:r>
              <a:rPr lang="en-US"/>
              <a:t>Subtitle (Arial regular 20 point)</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23"/>
          <p:cNvSpPr>
            <a:spLocks noGrp="1" noChangeArrowheads="1"/>
          </p:cNvSpPr>
          <p:nvPr>
            <p:ph type="sldNum" sz="quarter" idx="10"/>
          </p:nvPr>
        </p:nvSpPr>
        <p:spPr>
          <a:xfrm>
            <a:off x="8676456" y="6381328"/>
            <a:ext cx="453257" cy="448097"/>
          </a:xfrm>
          <a:prstGeom prst="rect">
            <a:avLst/>
          </a:prstGeom>
          <a:ln/>
        </p:spPr>
        <p:txBody>
          <a:bodyPr/>
          <a:lstStyle>
            <a:lvl1pPr>
              <a:defRPr/>
            </a:lvl1pPr>
          </a:lstStyle>
          <a:p>
            <a:pPr>
              <a:defRPr/>
            </a:pPr>
            <a:fld id="{A21703D7-D9F1-4386-8EC3-E8DA0FF0759E}" type="slidenum">
              <a:rPr lang="en-US">
                <a:solidFill>
                  <a:srgbClr val="000000"/>
                </a:solidFill>
              </a:rPr>
              <a:pPr>
                <a:defRPr/>
              </a:pPr>
              <a:t>‹N›</a:t>
            </a:fld>
            <a:endParaRPr lang="en-US" dirty="0">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sldNum" sz="quarter" idx="10"/>
          </p:nvPr>
        </p:nvSpPr>
        <p:spPr>
          <a:xfrm>
            <a:off x="8604448" y="6381328"/>
            <a:ext cx="525265" cy="448097"/>
          </a:xfrm>
          <a:prstGeom prst="rect">
            <a:avLst/>
          </a:prstGeom>
          <a:ln/>
        </p:spPr>
        <p:txBody>
          <a:bodyPr/>
          <a:lstStyle>
            <a:lvl1pPr>
              <a:defRPr/>
            </a:lvl1pPr>
          </a:lstStyle>
          <a:p>
            <a:pPr>
              <a:defRPr/>
            </a:pPr>
            <a:fld id="{F88ED5F4-D9A6-49DF-AD8D-742026760EAD}" type="slidenum">
              <a:rPr lang="en-US">
                <a:solidFill>
                  <a:srgbClr val="000000"/>
                </a:solidFill>
              </a:rPr>
              <a:pPr>
                <a:defRPr/>
              </a:pPr>
              <a:t>‹N›</a:t>
            </a:fld>
            <a:endParaRPr lang="en-US" dirty="0">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68313" y="1412875"/>
            <a:ext cx="4027487"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412875"/>
            <a:ext cx="4027488"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8"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4"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8"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44475"/>
            <a:ext cx="2051050" cy="5668963"/>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68313" y="244475"/>
            <a:ext cx="6003925"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44475"/>
            <a:ext cx="6192838" cy="808038"/>
          </a:xfr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68313" y="1412875"/>
            <a:ext cx="8207375"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44475"/>
            <a:ext cx="6192838" cy="808038"/>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412875"/>
            <a:ext cx="4027487"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412875"/>
            <a:ext cx="4027488"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8"/>
          <p:cNvPicPr>
            <a:picLocks noChangeAspect="1" noChangeArrowheads="1"/>
          </p:cNvPicPr>
          <p:nvPr/>
        </p:nvPicPr>
        <p:blipFill>
          <a:blip r:embed="rId2" cstate="print"/>
          <a:srcRect/>
          <a:stretch>
            <a:fillRect/>
          </a:stretch>
        </p:blipFill>
        <p:spPr bwMode="auto">
          <a:xfrm>
            <a:off x="0" y="982663"/>
            <a:ext cx="9150350" cy="3167062"/>
          </a:xfrm>
          <a:prstGeom prst="rect">
            <a:avLst/>
          </a:prstGeom>
          <a:noFill/>
          <a:ln w="28575" algn="ctr">
            <a:noFill/>
            <a:miter lim="800000"/>
            <a:headEnd/>
            <a:tailEnd/>
          </a:ln>
        </p:spPr>
      </p:pic>
      <p:pic>
        <p:nvPicPr>
          <p:cNvPr id="5" name="Picture 126" descr="Immagine1"/>
          <p:cNvPicPr>
            <a:picLocks noChangeAspect="1" noChangeArrowheads="1"/>
          </p:cNvPicPr>
          <p:nvPr/>
        </p:nvPicPr>
        <p:blipFill>
          <a:blip r:embed="rId3" cstate="print">
            <a:clrChange>
              <a:clrFrom>
                <a:srgbClr val="FFFDFE"/>
              </a:clrFrom>
              <a:clrTo>
                <a:srgbClr val="FFFDFE">
                  <a:alpha val="0"/>
                </a:srgbClr>
              </a:clrTo>
            </a:clrChange>
          </a:blip>
          <a:srcRect/>
          <a:stretch>
            <a:fillRect/>
          </a:stretch>
        </p:blipFill>
        <p:spPr bwMode="auto">
          <a:xfrm>
            <a:off x="0" y="0"/>
            <a:ext cx="9144000" cy="1123950"/>
          </a:xfrm>
          <a:prstGeom prst="rect">
            <a:avLst/>
          </a:prstGeom>
          <a:noFill/>
          <a:ln w="9525">
            <a:noFill/>
            <a:miter lim="800000"/>
            <a:headEnd/>
            <a:tailEnd/>
          </a:ln>
        </p:spPr>
      </p:pic>
      <p:sp>
        <p:nvSpPr>
          <p:cNvPr id="3074" name="Rectangle 2"/>
          <p:cNvSpPr>
            <a:spLocks noGrp="1" noChangeArrowheads="1"/>
          </p:cNvSpPr>
          <p:nvPr>
            <p:ph type="ctrTitle"/>
          </p:nvPr>
        </p:nvSpPr>
        <p:spPr bwMode="black">
          <a:xfrm>
            <a:off x="3087688" y="3287713"/>
            <a:ext cx="5578475" cy="947737"/>
          </a:xfrm>
          <a:ln algn="ctr"/>
        </p:spPr>
        <p:txBody>
          <a:bodyPr anchor="b"/>
          <a:lstStyle>
            <a:lvl1pPr>
              <a:defRPr>
                <a:solidFill>
                  <a:schemeClr val="tx1"/>
                </a:solidFill>
              </a:defRPr>
            </a:lvl1pPr>
          </a:lstStyle>
          <a:p>
            <a:r>
              <a:rPr lang="en-US"/>
              <a:t>Title (Arial bold 36 point)</a:t>
            </a:r>
            <a:br>
              <a:rPr lang="en-US"/>
            </a:br>
            <a:r>
              <a:rPr lang="en-US"/>
              <a:t>Second line title</a:t>
            </a:r>
          </a:p>
        </p:txBody>
      </p:sp>
      <p:sp>
        <p:nvSpPr>
          <p:cNvPr id="3075" name="Rectangle 3"/>
          <p:cNvSpPr>
            <a:spLocks noGrp="1" noChangeArrowheads="1"/>
          </p:cNvSpPr>
          <p:nvPr>
            <p:ph type="subTitle" idx="1"/>
          </p:nvPr>
        </p:nvSpPr>
        <p:spPr bwMode="black">
          <a:xfrm>
            <a:off x="3087688" y="4329113"/>
            <a:ext cx="5578475" cy="431800"/>
          </a:xfrm>
          <a:ln algn="ctr"/>
        </p:spPr>
        <p:txBody>
          <a:bodyPr/>
          <a:lstStyle>
            <a:lvl1pPr>
              <a:lnSpc>
                <a:spcPct val="85000"/>
              </a:lnSpc>
              <a:defRPr sz="2000">
                <a:solidFill>
                  <a:schemeClr val="hlink"/>
                </a:solidFill>
              </a:defRPr>
            </a:lvl1pPr>
          </a:lstStyle>
          <a:p>
            <a:r>
              <a:rPr lang="en-US"/>
              <a:t>Subtitle (Arial regular 20 point)</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4"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03350" y="244475"/>
            <a:ext cx="6192838" cy="808038"/>
          </a:xfrm>
          <a:prstGeom prst="rect">
            <a:avLst/>
          </a:prstGeom>
        </p:spPr>
        <p:txBody>
          <a:bodyPr/>
          <a:lstStyle/>
          <a:p>
            <a:r>
              <a:rPr lang="en-US" smtClean="0"/>
              <a:t>Click to edit Master title style</a:t>
            </a:r>
            <a:endParaRPr lang="it-IT"/>
          </a:p>
        </p:txBody>
      </p:sp>
      <p:sp>
        <p:nvSpPr>
          <p:cNvPr id="4"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68313" y="1412875"/>
            <a:ext cx="4027487"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412875"/>
            <a:ext cx="4027488"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8"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4"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44475"/>
            <a:ext cx="2051050" cy="5668963"/>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68313" y="244475"/>
            <a:ext cx="6003925"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44475"/>
            <a:ext cx="6192838" cy="808038"/>
          </a:xfr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68313" y="1412875"/>
            <a:ext cx="8207375"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44475"/>
            <a:ext cx="6192838" cy="808038"/>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412875"/>
            <a:ext cx="4027487"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412875"/>
            <a:ext cx="4027488"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8"/>
          <p:cNvPicPr>
            <a:picLocks noChangeAspect="1" noChangeArrowheads="1"/>
          </p:cNvPicPr>
          <p:nvPr/>
        </p:nvPicPr>
        <p:blipFill>
          <a:blip r:embed="rId2" cstate="print"/>
          <a:srcRect/>
          <a:stretch>
            <a:fillRect/>
          </a:stretch>
        </p:blipFill>
        <p:spPr bwMode="auto">
          <a:xfrm>
            <a:off x="0" y="982663"/>
            <a:ext cx="9150350" cy="3167062"/>
          </a:xfrm>
          <a:prstGeom prst="rect">
            <a:avLst/>
          </a:prstGeom>
          <a:noFill/>
          <a:ln w="28575" algn="ctr">
            <a:noFill/>
            <a:miter lim="800000"/>
            <a:headEnd/>
            <a:tailEnd/>
          </a:ln>
        </p:spPr>
      </p:pic>
      <p:pic>
        <p:nvPicPr>
          <p:cNvPr id="5" name="Picture 126" descr="Immagine1"/>
          <p:cNvPicPr>
            <a:picLocks noChangeAspect="1" noChangeArrowheads="1"/>
          </p:cNvPicPr>
          <p:nvPr/>
        </p:nvPicPr>
        <p:blipFill>
          <a:blip r:embed="rId3" cstate="print">
            <a:clrChange>
              <a:clrFrom>
                <a:srgbClr val="FFFDFE"/>
              </a:clrFrom>
              <a:clrTo>
                <a:srgbClr val="FFFDFE">
                  <a:alpha val="0"/>
                </a:srgbClr>
              </a:clrTo>
            </a:clrChange>
          </a:blip>
          <a:srcRect/>
          <a:stretch>
            <a:fillRect/>
          </a:stretch>
        </p:blipFill>
        <p:spPr bwMode="auto">
          <a:xfrm>
            <a:off x="0" y="0"/>
            <a:ext cx="9144000" cy="1123950"/>
          </a:xfrm>
          <a:prstGeom prst="rect">
            <a:avLst/>
          </a:prstGeom>
          <a:noFill/>
          <a:ln w="9525">
            <a:noFill/>
            <a:miter lim="800000"/>
            <a:headEnd/>
            <a:tailEnd/>
          </a:ln>
        </p:spPr>
      </p:pic>
      <p:sp>
        <p:nvSpPr>
          <p:cNvPr id="3074" name="Rectangle 2"/>
          <p:cNvSpPr>
            <a:spLocks noGrp="1" noChangeArrowheads="1"/>
          </p:cNvSpPr>
          <p:nvPr>
            <p:ph type="ctrTitle"/>
          </p:nvPr>
        </p:nvSpPr>
        <p:spPr bwMode="black">
          <a:xfrm>
            <a:off x="3087688" y="3287713"/>
            <a:ext cx="5578475" cy="947737"/>
          </a:xfrm>
          <a:ln algn="ctr"/>
        </p:spPr>
        <p:txBody>
          <a:bodyPr anchor="b"/>
          <a:lstStyle>
            <a:lvl1pPr>
              <a:defRPr>
                <a:solidFill>
                  <a:schemeClr val="tx1"/>
                </a:solidFill>
              </a:defRPr>
            </a:lvl1pPr>
          </a:lstStyle>
          <a:p>
            <a:r>
              <a:rPr lang="en-US"/>
              <a:t>Title (Arial bold 36 point)</a:t>
            </a:r>
            <a:br>
              <a:rPr lang="en-US"/>
            </a:br>
            <a:r>
              <a:rPr lang="en-US"/>
              <a:t>Second line title</a:t>
            </a:r>
          </a:p>
        </p:txBody>
      </p:sp>
      <p:sp>
        <p:nvSpPr>
          <p:cNvPr id="3075" name="Rectangle 3"/>
          <p:cNvSpPr>
            <a:spLocks noGrp="1" noChangeArrowheads="1"/>
          </p:cNvSpPr>
          <p:nvPr>
            <p:ph type="subTitle" idx="1"/>
          </p:nvPr>
        </p:nvSpPr>
        <p:spPr bwMode="black">
          <a:xfrm>
            <a:off x="3087688" y="4329113"/>
            <a:ext cx="5578475" cy="431800"/>
          </a:xfrm>
          <a:ln algn="ctr"/>
        </p:spPr>
        <p:txBody>
          <a:bodyPr/>
          <a:lstStyle>
            <a:lvl1pPr>
              <a:lnSpc>
                <a:spcPct val="85000"/>
              </a:lnSpc>
              <a:defRPr sz="2000">
                <a:solidFill>
                  <a:schemeClr val="hlink"/>
                </a:solidFill>
              </a:defRPr>
            </a:lvl1pPr>
          </a:lstStyle>
          <a:p>
            <a:r>
              <a:rPr lang="en-US"/>
              <a:t>Subtitle (Arial regular 20 point)</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4"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68313" y="1412875"/>
            <a:ext cx="4027487"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412875"/>
            <a:ext cx="4027488"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8"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4"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sldNum" sz="quarter" idx="10"/>
          </p:nvPr>
        </p:nvSpPr>
        <p:spPr>
          <a:xfrm>
            <a:off x="8748465" y="6500813"/>
            <a:ext cx="395536" cy="357187"/>
          </a:xfrm>
          <a:prstGeom prst="rect">
            <a:avLst/>
          </a:prstGeom>
          <a:ln/>
        </p:spPr>
        <p:txBody>
          <a:bodyPr/>
          <a:lstStyle>
            <a:lvl1pPr>
              <a:defRPr>
                <a:solidFill>
                  <a:schemeClr val="tx1"/>
                </a:solidFill>
              </a:defRPr>
            </a:lvl1pPr>
          </a:lstStyle>
          <a:p>
            <a:pPr>
              <a:defRPr/>
            </a:pPr>
            <a:fld id="{C00A462F-15F8-43CA-B413-558A0F1D92DF}" type="slidenum">
              <a:rPr lang="en-US" smtClean="0"/>
              <a:pPr>
                <a:defRPr/>
              </a:pPr>
              <a:t>‹N›</a:t>
            </a:fld>
            <a:endParaRPr lang="en-US" dirty="0"/>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44475"/>
            <a:ext cx="2051050" cy="5668963"/>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68313" y="244475"/>
            <a:ext cx="6003925"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44475"/>
            <a:ext cx="6192838" cy="808038"/>
          </a:xfr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68313" y="1412875"/>
            <a:ext cx="8207375"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350" y="244475"/>
            <a:ext cx="6192838" cy="808038"/>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412875"/>
            <a:ext cx="4027487"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412875"/>
            <a:ext cx="4027488" cy="45005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8"/>
          <p:cNvPicPr>
            <a:picLocks noChangeAspect="1" noChangeArrowheads="1"/>
          </p:cNvPicPr>
          <p:nvPr/>
        </p:nvPicPr>
        <p:blipFill>
          <a:blip r:embed="rId2" cstate="print"/>
          <a:srcRect/>
          <a:stretch>
            <a:fillRect/>
          </a:stretch>
        </p:blipFill>
        <p:spPr bwMode="auto">
          <a:xfrm>
            <a:off x="0" y="982663"/>
            <a:ext cx="9150350" cy="3167062"/>
          </a:xfrm>
          <a:prstGeom prst="rect">
            <a:avLst/>
          </a:prstGeom>
          <a:noFill/>
          <a:ln w="28575" algn="ctr">
            <a:noFill/>
            <a:miter lim="800000"/>
            <a:headEnd/>
            <a:tailEnd/>
          </a:ln>
        </p:spPr>
      </p:pic>
      <p:pic>
        <p:nvPicPr>
          <p:cNvPr id="5" name="Picture 126" descr="Immagine1"/>
          <p:cNvPicPr>
            <a:picLocks noChangeAspect="1" noChangeArrowheads="1"/>
          </p:cNvPicPr>
          <p:nvPr/>
        </p:nvPicPr>
        <p:blipFill>
          <a:blip r:embed="rId3" cstate="print">
            <a:clrChange>
              <a:clrFrom>
                <a:srgbClr val="FFFDFE"/>
              </a:clrFrom>
              <a:clrTo>
                <a:srgbClr val="FFFDFE">
                  <a:alpha val="0"/>
                </a:srgbClr>
              </a:clrTo>
            </a:clrChange>
          </a:blip>
          <a:srcRect/>
          <a:stretch>
            <a:fillRect/>
          </a:stretch>
        </p:blipFill>
        <p:spPr bwMode="auto">
          <a:xfrm>
            <a:off x="0" y="0"/>
            <a:ext cx="9144000" cy="1123950"/>
          </a:xfrm>
          <a:prstGeom prst="rect">
            <a:avLst/>
          </a:prstGeom>
          <a:noFill/>
          <a:ln w="9525">
            <a:noFill/>
            <a:miter lim="800000"/>
            <a:headEnd/>
            <a:tailEnd/>
          </a:ln>
        </p:spPr>
      </p:pic>
      <p:sp>
        <p:nvSpPr>
          <p:cNvPr id="3074" name="Rectangle 2"/>
          <p:cNvSpPr>
            <a:spLocks noGrp="1" noChangeArrowheads="1"/>
          </p:cNvSpPr>
          <p:nvPr>
            <p:ph type="ctrTitle"/>
          </p:nvPr>
        </p:nvSpPr>
        <p:spPr bwMode="black">
          <a:xfrm>
            <a:off x="3087688" y="3287713"/>
            <a:ext cx="5578475" cy="947737"/>
          </a:xfrm>
          <a:ln algn="ctr"/>
        </p:spPr>
        <p:txBody>
          <a:bodyPr anchor="b"/>
          <a:lstStyle>
            <a:lvl1pPr>
              <a:defRPr>
                <a:solidFill>
                  <a:schemeClr val="tx1"/>
                </a:solidFill>
              </a:defRPr>
            </a:lvl1pPr>
          </a:lstStyle>
          <a:p>
            <a:r>
              <a:rPr lang="en-US"/>
              <a:t>Title (Arial bold 36 point)</a:t>
            </a:r>
            <a:br>
              <a:rPr lang="en-US"/>
            </a:br>
            <a:r>
              <a:rPr lang="en-US"/>
              <a:t>Second line title</a:t>
            </a:r>
          </a:p>
        </p:txBody>
      </p:sp>
      <p:sp>
        <p:nvSpPr>
          <p:cNvPr id="3075" name="Rectangle 3"/>
          <p:cNvSpPr>
            <a:spLocks noGrp="1" noChangeArrowheads="1"/>
          </p:cNvSpPr>
          <p:nvPr>
            <p:ph type="subTitle" idx="1"/>
          </p:nvPr>
        </p:nvSpPr>
        <p:spPr bwMode="black">
          <a:xfrm>
            <a:off x="3087688" y="4329113"/>
            <a:ext cx="5578475" cy="431800"/>
          </a:xfrm>
          <a:ln algn="ctr"/>
        </p:spPr>
        <p:txBody>
          <a:bodyPr/>
          <a:lstStyle>
            <a:lvl1pPr>
              <a:lnSpc>
                <a:spcPct val="85000"/>
              </a:lnSpc>
              <a:defRPr sz="2000">
                <a:solidFill>
                  <a:schemeClr val="hlink"/>
                </a:solidFill>
              </a:defRPr>
            </a:lvl1pPr>
          </a:lstStyle>
          <a:p>
            <a:r>
              <a:rPr lang="en-US"/>
              <a:t>Subtitle (Arial regular 20 point)</a:t>
            </a:r>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4"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68313" y="1412875"/>
            <a:ext cx="4027487"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412875"/>
            <a:ext cx="4027488"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8" name="Rectangle 23"/>
          <p:cNvSpPr>
            <a:spLocks noGrp="1" noChangeArrowheads="1"/>
          </p:cNvSpPr>
          <p:nvPr>
            <p:ph type="sldNum" sz="quarter" idx="10"/>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3.jpe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image" Target="../media/image1.png"/><Relationship Id="rId2" Type="http://schemas.openxmlformats.org/officeDocument/2006/relationships/slideLayout" Target="../slideLayouts/slideLayout136.xml"/><Relationship Id="rId16" Type="http://schemas.openxmlformats.org/officeDocument/2006/relationships/theme" Target="../theme/theme11.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6" Type="http://schemas.openxmlformats.org/officeDocument/2006/relationships/image" Target="../media/image1.png"/><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theme" Target="../theme/theme12.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6" Type="http://schemas.openxmlformats.org/officeDocument/2006/relationships/image" Target="../media/image1.png"/><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5" Type="http://schemas.openxmlformats.org/officeDocument/2006/relationships/theme" Target="../theme/theme13.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slideLayout" Target="../slideLayouts/slideLayout17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3.jpe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4.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image" Target="../media/image1.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image" Target="../media/image1.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6.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6" Type="http://schemas.openxmlformats.org/officeDocument/2006/relationships/image" Target="../media/image1.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theme" Target="../theme/theme7.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6" Type="http://schemas.openxmlformats.org/officeDocument/2006/relationships/image" Target="../media/image1.pn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theme" Target="../theme/theme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6" Type="http://schemas.openxmlformats.org/officeDocument/2006/relationships/image" Target="../media/image1.png"/><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theme" Target="../theme/theme9.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8313" y="1412875"/>
            <a:ext cx="8207375" cy="4500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Body text</a:t>
            </a:r>
          </a:p>
          <a:p>
            <a:pPr lvl="1"/>
            <a:r>
              <a:rPr lang="en-GB" smtClean="0"/>
              <a:t>Heading</a:t>
            </a:r>
          </a:p>
          <a:p>
            <a:pPr lvl="2"/>
            <a:r>
              <a:rPr lang="en-GB" smtClean="0"/>
              <a:t>Sub-heading</a:t>
            </a:r>
          </a:p>
          <a:p>
            <a:pPr lvl="3"/>
            <a:r>
              <a:rPr lang="en-GB" smtClean="0"/>
              <a:t>Bullet 1</a:t>
            </a:r>
          </a:p>
          <a:p>
            <a:pPr lvl="4"/>
            <a:r>
              <a:rPr lang="en-GB" smtClean="0"/>
              <a:t>bullet 2</a:t>
            </a:r>
            <a:endParaRPr lang="en-US" smtClean="0"/>
          </a:p>
        </p:txBody>
      </p:sp>
      <p:sp>
        <p:nvSpPr>
          <p:cNvPr id="1028" name="Line 11"/>
          <p:cNvSpPr>
            <a:spLocks noChangeShapeType="1"/>
          </p:cNvSpPr>
          <p:nvPr/>
        </p:nvSpPr>
        <p:spPr bwMode="auto">
          <a:xfrm>
            <a:off x="468313" y="6726125"/>
            <a:ext cx="8205787" cy="0"/>
          </a:xfrm>
          <a:prstGeom prst="line">
            <a:avLst/>
          </a:prstGeom>
          <a:noFill/>
          <a:ln w="12700">
            <a:solidFill>
              <a:schemeClr val="folHlink"/>
            </a:solidFill>
            <a:round/>
            <a:headEnd/>
            <a:tailEnd/>
          </a:ln>
        </p:spPr>
        <p:txBody>
          <a:bodyPr wrap="none" anchor="ctr"/>
          <a:lstStyle/>
          <a:p>
            <a:pPr>
              <a:defRPr/>
            </a:pPr>
            <a:endParaRPr lang="it-IT" dirty="0"/>
          </a:p>
        </p:txBody>
      </p:sp>
      <p:sp>
        <p:nvSpPr>
          <p:cNvPr id="1031" name="Line 68"/>
          <p:cNvSpPr>
            <a:spLocks noChangeShapeType="1"/>
          </p:cNvSpPr>
          <p:nvPr/>
        </p:nvSpPr>
        <p:spPr bwMode="auto">
          <a:xfrm>
            <a:off x="1057275" y="1412875"/>
            <a:ext cx="8027988" cy="0"/>
          </a:xfrm>
          <a:prstGeom prst="line">
            <a:avLst/>
          </a:prstGeom>
          <a:noFill/>
          <a:ln w="28575">
            <a:solidFill>
              <a:srgbClr val="336699"/>
            </a:solidFill>
            <a:round/>
            <a:headEnd/>
            <a:tailEnd/>
          </a:ln>
        </p:spPr>
        <p:txBody>
          <a:bodyPr lIns="0" tIns="0" rIns="0" bIns="0">
            <a:spAutoFit/>
          </a:bodyPr>
          <a:lstStyle/>
          <a:p>
            <a:pPr>
              <a:defRPr/>
            </a:pPr>
            <a:endParaRPr lang="it-IT" dirty="0"/>
          </a:p>
        </p:txBody>
      </p:sp>
      <p:pic>
        <p:nvPicPr>
          <p:cNvPr id="1030" name="Picture 2"/>
          <p:cNvPicPr>
            <a:picLocks noChangeAspect="1" noChangeArrowheads="1"/>
          </p:cNvPicPr>
          <p:nvPr/>
        </p:nvPicPr>
        <p:blipFill>
          <a:blip r:embed="rId16" cstate="print"/>
          <a:srcRect/>
          <a:stretch>
            <a:fillRect/>
          </a:stretch>
        </p:blipFill>
        <p:spPr bwMode="auto">
          <a:xfrm>
            <a:off x="23813" y="4763"/>
            <a:ext cx="9094787" cy="838200"/>
          </a:xfrm>
          <a:prstGeom prst="rect">
            <a:avLst/>
          </a:prstGeom>
          <a:noFill/>
          <a:ln w="9525">
            <a:noFill/>
            <a:miter lim="800000"/>
            <a:headEnd/>
            <a:tailEnd/>
          </a:ln>
        </p:spPr>
      </p:pic>
      <p:sp>
        <p:nvSpPr>
          <p:cNvPr id="6" name="Rectangle 23"/>
          <p:cNvSpPr>
            <a:spLocks noGrp="1" noChangeArrowheads="1"/>
          </p:cNvSpPr>
          <p:nvPr>
            <p:ph type="sldNum" sz="quarter" idx="4"/>
          </p:nvPr>
        </p:nvSpPr>
        <p:spPr>
          <a:xfrm>
            <a:off x="8742677" y="6555243"/>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 bg1="lt1" tx1="dk1" bg2="lt2" tx2="dk2" accent1="accent1" accent2="accent2" accent3="accent3" accent4="accent4" accent5="accent5" accent6="accent6" hlink="hlink" folHlink="folHlink"/>
  <p:sldLayoutIdLst>
    <p:sldLayoutId id="2147483967" r:id="rId1"/>
    <p:sldLayoutId id="2147483933" r:id="rId2"/>
    <p:sldLayoutId id="2147483932" r:id="rId3"/>
    <p:sldLayoutId id="2147483931" r:id="rId4"/>
    <p:sldLayoutId id="2147483930" r:id="rId5"/>
    <p:sldLayoutId id="2147483929" r:id="rId6"/>
    <p:sldLayoutId id="2147483928" r:id="rId7"/>
    <p:sldLayoutId id="2147483927" r:id="rId8"/>
    <p:sldLayoutId id="2147483926" r:id="rId9"/>
    <p:sldLayoutId id="2147483925" r:id="rId10"/>
    <p:sldLayoutId id="2147483924" r:id="rId11"/>
    <p:sldLayoutId id="2147483923" r:id="rId12"/>
    <p:sldLayoutId id="2147483922" r:id="rId13"/>
    <p:sldLayoutId id="2147483972"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b="1">
          <a:solidFill>
            <a:schemeClr val="bg2"/>
          </a:solidFill>
          <a:latin typeface="+mj-lt"/>
          <a:ea typeface="+mj-ea"/>
          <a:cs typeface="+mj-cs"/>
        </a:defRPr>
      </a:lvl1pPr>
      <a:lvl2pPr algn="l" rtl="0" eaLnBrk="0" fontAlgn="base" hangingPunct="0">
        <a:lnSpc>
          <a:spcPct val="85000"/>
        </a:lnSpc>
        <a:spcBef>
          <a:spcPct val="0"/>
        </a:spcBef>
        <a:spcAft>
          <a:spcPct val="0"/>
        </a:spcAft>
        <a:defRPr sz="2400" b="1">
          <a:solidFill>
            <a:schemeClr val="bg2"/>
          </a:solidFill>
          <a:latin typeface="Arial" charset="0"/>
        </a:defRPr>
      </a:lvl2pPr>
      <a:lvl3pPr algn="l" rtl="0" eaLnBrk="0" fontAlgn="base" hangingPunct="0">
        <a:lnSpc>
          <a:spcPct val="85000"/>
        </a:lnSpc>
        <a:spcBef>
          <a:spcPct val="0"/>
        </a:spcBef>
        <a:spcAft>
          <a:spcPct val="0"/>
        </a:spcAft>
        <a:defRPr sz="2400" b="1">
          <a:solidFill>
            <a:schemeClr val="bg2"/>
          </a:solidFill>
          <a:latin typeface="Arial" charset="0"/>
        </a:defRPr>
      </a:lvl3pPr>
      <a:lvl4pPr algn="l" rtl="0" eaLnBrk="0" fontAlgn="base" hangingPunct="0">
        <a:lnSpc>
          <a:spcPct val="85000"/>
        </a:lnSpc>
        <a:spcBef>
          <a:spcPct val="0"/>
        </a:spcBef>
        <a:spcAft>
          <a:spcPct val="0"/>
        </a:spcAft>
        <a:defRPr sz="2400" b="1">
          <a:solidFill>
            <a:schemeClr val="bg2"/>
          </a:solidFill>
          <a:latin typeface="Arial" charset="0"/>
        </a:defRPr>
      </a:lvl4pPr>
      <a:lvl5pPr algn="l" rtl="0" eaLnBrk="0" fontAlgn="base" hangingPunct="0">
        <a:lnSpc>
          <a:spcPct val="85000"/>
        </a:lnSpc>
        <a:spcBef>
          <a:spcPct val="0"/>
        </a:spcBef>
        <a:spcAft>
          <a:spcPct val="0"/>
        </a:spcAft>
        <a:defRPr sz="2400" b="1">
          <a:solidFill>
            <a:schemeClr val="bg2"/>
          </a:solidFill>
          <a:latin typeface="Arial" charset="0"/>
        </a:defRPr>
      </a:lvl5pPr>
      <a:lvl6pPr marL="457200" algn="l" rtl="0" fontAlgn="base">
        <a:lnSpc>
          <a:spcPct val="85000"/>
        </a:lnSpc>
        <a:spcBef>
          <a:spcPct val="0"/>
        </a:spcBef>
        <a:spcAft>
          <a:spcPct val="0"/>
        </a:spcAft>
        <a:defRPr sz="2400" b="1">
          <a:solidFill>
            <a:schemeClr val="bg2"/>
          </a:solidFill>
          <a:latin typeface="Arial" charset="0"/>
        </a:defRPr>
      </a:lvl6pPr>
      <a:lvl7pPr marL="914400" algn="l" rtl="0" fontAlgn="base">
        <a:lnSpc>
          <a:spcPct val="85000"/>
        </a:lnSpc>
        <a:spcBef>
          <a:spcPct val="0"/>
        </a:spcBef>
        <a:spcAft>
          <a:spcPct val="0"/>
        </a:spcAft>
        <a:defRPr sz="2400" b="1">
          <a:solidFill>
            <a:schemeClr val="bg2"/>
          </a:solidFill>
          <a:latin typeface="Arial" charset="0"/>
        </a:defRPr>
      </a:lvl7pPr>
      <a:lvl8pPr marL="1371600" algn="l" rtl="0" fontAlgn="base">
        <a:lnSpc>
          <a:spcPct val="85000"/>
        </a:lnSpc>
        <a:spcBef>
          <a:spcPct val="0"/>
        </a:spcBef>
        <a:spcAft>
          <a:spcPct val="0"/>
        </a:spcAft>
        <a:defRPr sz="2400" b="1">
          <a:solidFill>
            <a:schemeClr val="bg2"/>
          </a:solidFill>
          <a:latin typeface="Arial" charset="0"/>
        </a:defRPr>
      </a:lvl8pPr>
      <a:lvl9pPr marL="1828800" algn="l" rtl="0" fontAlgn="base">
        <a:lnSpc>
          <a:spcPct val="85000"/>
        </a:lnSpc>
        <a:spcBef>
          <a:spcPct val="0"/>
        </a:spcBef>
        <a:spcAft>
          <a:spcPct val="0"/>
        </a:spcAft>
        <a:defRPr sz="2400" b="1">
          <a:solidFill>
            <a:schemeClr val="bg2"/>
          </a:solidFill>
          <a:latin typeface="Arial" charset="0"/>
        </a:defRPr>
      </a:lvl9pPr>
    </p:titleStyle>
    <p:bodyStyle>
      <a:lvl1pPr marL="342900" indent="-342900" algn="l" rtl="0" eaLnBrk="0" fontAlgn="base" hangingPunct="0">
        <a:spcBef>
          <a:spcPct val="20000"/>
        </a:spcBef>
        <a:spcAft>
          <a:spcPct val="0"/>
        </a:spcAft>
        <a:buClr>
          <a:srgbClr val="FFD200"/>
        </a:buClr>
        <a:buSzPct val="75000"/>
        <a:buFont typeface="Arial" pitchFamily="34" charset="0"/>
        <a:buChar char="•"/>
        <a:defRPr sz="1200">
          <a:solidFill>
            <a:schemeClr val="tx1"/>
          </a:solidFill>
          <a:latin typeface="+mn-lt"/>
          <a:ea typeface="+mn-ea"/>
          <a:cs typeface="+mn-cs"/>
        </a:defRPr>
      </a:lvl1pPr>
      <a:lvl2pPr marL="1588" indent="455613" algn="l" rtl="0" eaLnBrk="0" fontAlgn="base" hangingPunct="0">
        <a:spcBef>
          <a:spcPct val="20000"/>
        </a:spcBef>
        <a:spcAft>
          <a:spcPct val="0"/>
        </a:spcAft>
        <a:buClr>
          <a:srgbClr val="FFD200"/>
        </a:buClr>
        <a:buSzPct val="75000"/>
        <a:buFont typeface="Arial" pitchFamily="34" charset="0"/>
        <a:buChar char="–"/>
        <a:defRPr sz="1400" b="1">
          <a:solidFill>
            <a:schemeClr val="hlink"/>
          </a:solidFill>
          <a:latin typeface="+mn-lt"/>
        </a:defRPr>
      </a:lvl2pPr>
      <a:lvl3pPr marL="357188" indent="-354013" algn="l" rtl="0" eaLnBrk="0" fontAlgn="base" hangingPunct="0">
        <a:spcBef>
          <a:spcPct val="20000"/>
        </a:spcBef>
        <a:spcAft>
          <a:spcPct val="0"/>
        </a:spcAft>
        <a:buClr>
          <a:schemeClr val="tx1"/>
        </a:buClr>
        <a:buSzPct val="75000"/>
        <a:buFont typeface="Arial" pitchFamily="34" charset="0"/>
        <a:buChar char="►"/>
        <a:defRPr sz="1200">
          <a:solidFill>
            <a:schemeClr val="tx1"/>
          </a:solidFill>
          <a:latin typeface="+mn-lt"/>
        </a:defRPr>
      </a:lvl3pPr>
      <a:lvl4pPr marL="717550" indent="-358775" algn="l" rtl="0" eaLnBrk="0" fontAlgn="base" hangingPunct="0">
        <a:spcBef>
          <a:spcPct val="20000"/>
        </a:spcBef>
        <a:spcAft>
          <a:spcPct val="0"/>
        </a:spcAft>
        <a:buClr>
          <a:schemeClr val="tx1"/>
        </a:buClr>
        <a:buSzPct val="75000"/>
        <a:buFont typeface="Arial" pitchFamily="34" charset="0"/>
        <a:buChar char="►"/>
        <a:defRPr sz="1200">
          <a:solidFill>
            <a:schemeClr val="tx1"/>
          </a:solidFill>
          <a:latin typeface="+mn-lt"/>
        </a:defRPr>
      </a:lvl4pPr>
      <a:lvl5pPr marL="1079500" indent="-360363" algn="l" rtl="0" eaLnBrk="0" fontAlgn="base" hangingPunct="0">
        <a:spcBef>
          <a:spcPct val="20000"/>
        </a:spcBef>
        <a:spcAft>
          <a:spcPct val="0"/>
        </a:spcAft>
        <a:buClr>
          <a:schemeClr val="tx1"/>
        </a:buClr>
        <a:buSzPct val="75000"/>
        <a:buFont typeface="Arial" pitchFamily="34" charset="0"/>
        <a:buChar char="►"/>
        <a:defRPr sz="1200">
          <a:solidFill>
            <a:schemeClr val="tx1"/>
          </a:solidFill>
          <a:latin typeface="+mn-lt"/>
        </a:defRPr>
      </a:lvl5pPr>
      <a:lvl6pPr marL="15367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6pPr>
      <a:lvl7pPr marL="19939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7pPr>
      <a:lvl8pPr marL="24511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8pPr>
      <a:lvl9pPr marL="29083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3350" y="244475"/>
            <a:ext cx="6192838" cy="8080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8313" y="1412875"/>
            <a:ext cx="8207375" cy="4500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Body text</a:t>
            </a:r>
          </a:p>
          <a:p>
            <a:pPr lvl="1"/>
            <a:r>
              <a:rPr lang="en-GB" smtClean="0"/>
              <a:t>Heading</a:t>
            </a:r>
          </a:p>
          <a:p>
            <a:pPr lvl="2"/>
            <a:r>
              <a:rPr lang="en-GB" smtClean="0"/>
              <a:t>Sub-heading</a:t>
            </a:r>
          </a:p>
          <a:p>
            <a:pPr lvl="3"/>
            <a:r>
              <a:rPr lang="en-GB" smtClean="0"/>
              <a:t>Bullet 1</a:t>
            </a:r>
          </a:p>
          <a:p>
            <a:pPr lvl="4"/>
            <a:r>
              <a:rPr lang="en-GB" smtClean="0"/>
              <a:t>bullet 2</a:t>
            </a:r>
            <a:endParaRPr lang="en-US" smtClean="0"/>
          </a:p>
        </p:txBody>
      </p:sp>
      <p:pic>
        <p:nvPicPr>
          <p:cNvPr id="1029" name="Picture 67" descr="Immagine1"/>
          <p:cNvPicPr>
            <a:picLocks noChangeAspect="1" noChangeArrowheads="1"/>
          </p:cNvPicPr>
          <p:nvPr/>
        </p:nvPicPr>
        <p:blipFill>
          <a:blip r:embed="rId15" cstate="print"/>
          <a:srcRect/>
          <a:stretch>
            <a:fillRect/>
          </a:stretch>
        </p:blipFill>
        <p:spPr bwMode="auto">
          <a:xfrm>
            <a:off x="0" y="0"/>
            <a:ext cx="9144000" cy="1123950"/>
          </a:xfrm>
          <a:prstGeom prst="rect">
            <a:avLst/>
          </a:prstGeom>
          <a:noFill/>
          <a:ln w="9525">
            <a:noFill/>
            <a:miter lim="800000"/>
            <a:headEnd/>
            <a:tailEnd/>
          </a:ln>
        </p:spPr>
      </p:pic>
      <p:sp>
        <p:nvSpPr>
          <p:cNvPr id="1092" name="Line 68"/>
          <p:cNvSpPr>
            <a:spLocks noChangeShapeType="1"/>
          </p:cNvSpPr>
          <p:nvPr/>
        </p:nvSpPr>
        <p:spPr bwMode="auto">
          <a:xfrm>
            <a:off x="1058863" y="1412875"/>
            <a:ext cx="8026400" cy="0"/>
          </a:xfrm>
          <a:prstGeom prst="line">
            <a:avLst/>
          </a:prstGeom>
          <a:noFill/>
          <a:ln w="28575">
            <a:solidFill>
              <a:srgbClr val="336699"/>
            </a:solidFill>
            <a:round/>
            <a:headEnd/>
            <a:tailEnd/>
          </a:ln>
          <a:effectLst/>
        </p:spPr>
        <p:txBody>
          <a:bodyPr lIns="0" tIns="0" rIns="0" bIns="0">
            <a:spAutoFit/>
          </a:bodyPr>
          <a:lstStyle/>
          <a:p>
            <a:pPr>
              <a:defRPr/>
            </a:pPr>
            <a:endParaRPr lang="it-IT" sz="2200" dirty="0">
              <a:solidFill>
                <a:srgbClr val="FFFFFF"/>
              </a:solidFill>
              <a:latin typeface="Arial" charset="0"/>
            </a:endParaRPr>
          </a:p>
        </p:txBody>
      </p:sp>
      <p:sp>
        <p:nvSpPr>
          <p:cNvPr id="7" name="Rectangle 23"/>
          <p:cNvSpPr>
            <a:spLocks noGrp="1" noChangeArrowheads="1"/>
          </p:cNvSpPr>
          <p:nvPr>
            <p:ph type="sldNum" sz="quarter" idx="4"/>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b="1">
          <a:solidFill>
            <a:schemeClr val="bg2"/>
          </a:solidFill>
          <a:latin typeface="+mj-lt"/>
          <a:ea typeface="+mj-ea"/>
          <a:cs typeface="+mj-cs"/>
        </a:defRPr>
      </a:lvl1pPr>
      <a:lvl2pPr algn="l" rtl="0" eaLnBrk="0" fontAlgn="base" hangingPunct="0">
        <a:lnSpc>
          <a:spcPct val="85000"/>
        </a:lnSpc>
        <a:spcBef>
          <a:spcPct val="0"/>
        </a:spcBef>
        <a:spcAft>
          <a:spcPct val="0"/>
        </a:spcAft>
        <a:defRPr sz="2400" b="1">
          <a:solidFill>
            <a:schemeClr val="bg2"/>
          </a:solidFill>
          <a:latin typeface="Arial" charset="0"/>
        </a:defRPr>
      </a:lvl2pPr>
      <a:lvl3pPr algn="l" rtl="0" eaLnBrk="0" fontAlgn="base" hangingPunct="0">
        <a:lnSpc>
          <a:spcPct val="85000"/>
        </a:lnSpc>
        <a:spcBef>
          <a:spcPct val="0"/>
        </a:spcBef>
        <a:spcAft>
          <a:spcPct val="0"/>
        </a:spcAft>
        <a:defRPr sz="2400" b="1">
          <a:solidFill>
            <a:schemeClr val="bg2"/>
          </a:solidFill>
          <a:latin typeface="Arial" charset="0"/>
        </a:defRPr>
      </a:lvl3pPr>
      <a:lvl4pPr algn="l" rtl="0" eaLnBrk="0" fontAlgn="base" hangingPunct="0">
        <a:lnSpc>
          <a:spcPct val="85000"/>
        </a:lnSpc>
        <a:spcBef>
          <a:spcPct val="0"/>
        </a:spcBef>
        <a:spcAft>
          <a:spcPct val="0"/>
        </a:spcAft>
        <a:defRPr sz="2400" b="1">
          <a:solidFill>
            <a:schemeClr val="bg2"/>
          </a:solidFill>
          <a:latin typeface="Arial" charset="0"/>
        </a:defRPr>
      </a:lvl4pPr>
      <a:lvl5pPr algn="l" rtl="0" eaLnBrk="0" fontAlgn="base" hangingPunct="0">
        <a:lnSpc>
          <a:spcPct val="85000"/>
        </a:lnSpc>
        <a:spcBef>
          <a:spcPct val="0"/>
        </a:spcBef>
        <a:spcAft>
          <a:spcPct val="0"/>
        </a:spcAft>
        <a:defRPr sz="2400" b="1">
          <a:solidFill>
            <a:schemeClr val="bg2"/>
          </a:solidFill>
          <a:latin typeface="Arial" charset="0"/>
        </a:defRPr>
      </a:lvl5pPr>
      <a:lvl6pPr marL="457200" algn="l" rtl="0" fontAlgn="base">
        <a:lnSpc>
          <a:spcPct val="85000"/>
        </a:lnSpc>
        <a:spcBef>
          <a:spcPct val="0"/>
        </a:spcBef>
        <a:spcAft>
          <a:spcPct val="0"/>
        </a:spcAft>
        <a:defRPr sz="2400" b="1">
          <a:solidFill>
            <a:schemeClr val="bg2"/>
          </a:solidFill>
          <a:latin typeface="Arial" charset="0"/>
        </a:defRPr>
      </a:lvl6pPr>
      <a:lvl7pPr marL="914400" algn="l" rtl="0" fontAlgn="base">
        <a:lnSpc>
          <a:spcPct val="85000"/>
        </a:lnSpc>
        <a:spcBef>
          <a:spcPct val="0"/>
        </a:spcBef>
        <a:spcAft>
          <a:spcPct val="0"/>
        </a:spcAft>
        <a:defRPr sz="2400" b="1">
          <a:solidFill>
            <a:schemeClr val="bg2"/>
          </a:solidFill>
          <a:latin typeface="Arial" charset="0"/>
        </a:defRPr>
      </a:lvl7pPr>
      <a:lvl8pPr marL="1371600" algn="l" rtl="0" fontAlgn="base">
        <a:lnSpc>
          <a:spcPct val="85000"/>
        </a:lnSpc>
        <a:spcBef>
          <a:spcPct val="0"/>
        </a:spcBef>
        <a:spcAft>
          <a:spcPct val="0"/>
        </a:spcAft>
        <a:defRPr sz="2400" b="1">
          <a:solidFill>
            <a:schemeClr val="bg2"/>
          </a:solidFill>
          <a:latin typeface="Arial" charset="0"/>
        </a:defRPr>
      </a:lvl8pPr>
      <a:lvl9pPr marL="1828800" algn="l" rtl="0" fontAlgn="base">
        <a:lnSpc>
          <a:spcPct val="85000"/>
        </a:lnSpc>
        <a:spcBef>
          <a:spcPct val="0"/>
        </a:spcBef>
        <a:spcAft>
          <a:spcPct val="0"/>
        </a:spcAft>
        <a:defRPr sz="2400" b="1">
          <a:solidFill>
            <a:schemeClr val="bg2"/>
          </a:solidFill>
          <a:latin typeface="Arial" charset="0"/>
        </a:defRPr>
      </a:lvl9pPr>
    </p:titleStyle>
    <p:bodyStyle>
      <a:lvl1pPr marL="342900" indent="-342900" algn="l" rtl="0" eaLnBrk="0" fontAlgn="base" hangingPunct="0">
        <a:spcBef>
          <a:spcPct val="20000"/>
        </a:spcBef>
        <a:spcAft>
          <a:spcPct val="0"/>
        </a:spcAft>
        <a:buClr>
          <a:srgbClr val="FFD200"/>
        </a:buClr>
        <a:buSzPct val="75000"/>
        <a:buFont typeface="Arial" pitchFamily="34" charset="0"/>
        <a:defRPr sz="1200">
          <a:solidFill>
            <a:schemeClr val="tx1"/>
          </a:solidFill>
          <a:latin typeface="+mn-lt"/>
          <a:ea typeface="+mn-ea"/>
          <a:cs typeface="+mn-cs"/>
        </a:defRPr>
      </a:lvl1pPr>
      <a:lvl2pPr marL="1588" indent="455613" algn="l" rtl="0" eaLnBrk="0" fontAlgn="base" hangingPunct="0">
        <a:spcBef>
          <a:spcPct val="20000"/>
        </a:spcBef>
        <a:spcAft>
          <a:spcPct val="0"/>
        </a:spcAft>
        <a:buClr>
          <a:srgbClr val="FFD200"/>
        </a:buClr>
        <a:buSzPct val="75000"/>
        <a:buFont typeface="Arial" pitchFamily="34" charset="0"/>
        <a:defRPr sz="1400" b="1">
          <a:solidFill>
            <a:schemeClr val="hlink"/>
          </a:solidFill>
          <a:latin typeface="+mn-lt"/>
        </a:defRPr>
      </a:lvl2pPr>
      <a:lvl3pPr marL="357188" indent="-354013" algn="l" rtl="0" eaLnBrk="0" fontAlgn="base" hangingPunct="0">
        <a:spcBef>
          <a:spcPct val="20000"/>
        </a:spcBef>
        <a:spcAft>
          <a:spcPct val="0"/>
        </a:spcAft>
        <a:buClr>
          <a:schemeClr val="tx1"/>
        </a:buClr>
        <a:buSzPct val="75000"/>
        <a:buFont typeface="Arial" pitchFamily="34" charset="0"/>
        <a:buChar char="►"/>
        <a:defRPr sz="1200">
          <a:solidFill>
            <a:schemeClr val="tx1"/>
          </a:solidFill>
          <a:latin typeface="+mn-lt"/>
        </a:defRPr>
      </a:lvl3pPr>
      <a:lvl4pPr marL="717550" indent="-358775" algn="l" rtl="0" eaLnBrk="0" fontAlgn="base" hangingPunct="0">
        <a:spcBef>
          <a:spcPct val="20000"/>
        </a:spcBef>
        <a:spcAft>
          <a:spcPct val="0"/>
        </a:spcAft>
        <a:buClr>
          <a:schemeClr val="tx1"/>
        </a:buClr>
        <a:buSzPct val="75000"/>
        <a:buFont typeface="Arial" pitchFamily="34" charset="0"/>
        <a:buChar char="►"/>
        <a:defRPr sz="1200">
          <a:solidFill>
            <a:schemeClr val="tx1"/>
          </a:solidFill>
          <a:latin typeface="+mn-lt"/>
        </a:defRPr>
      </a:lvl4pPr>
      <a:lvl5pPr marL="1079500" indent="-360363" algn="l" rtl="0" eaLnBrk="0" fontAlgn="base" hangingPunct="0">
        <a:spcBef>
          <a:spcPct val="20000"/>
        </a:spcBef>
        <a:spcAft>
          <a:spcPct val="0"/>
        </a:spcAft>
        <a:buClr>
          <a:schemeClr val="tx1"/>
        </a:buClr>
        <a:buSzPct val="75000"/>
        <a:buFont typeface="Arial" pitchFamily="34" charset="0"/>
        <a:buChar char="►"/>
        <a:defRPr sz="1200">
          <a:solidFill>
            <a:schemeClr val="tx1"/>
          </a:solidFill>
          <a:latin typeface="+mn-lt"/>
        </a:defRPr>
      </a:lvl5pPr>
      <a:lvl6pPr marL="15367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6pPr>
      <a:lvl7pPr marL="19939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7pPr>
      <a:lvl8pPr marL="24511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8pPr>
      <a:lvl9pPr marL="29083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3350" y="244475"/>
            <a:ext cx="6192838" cy="8080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8313" y="1412875"/>
            <a:ext cx="8207375" cy="4500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Body text</a:t>
            </a:r>
          </a:p>
          <a:p>
            <a:pPr lvl="1"/>
            <a:r>
              <a:rPr lang="en-GB" smtClean="0"/>
              <a:t>Heading</a:t>
            </a:r>
          </a:p>
          <a:p>
            <a:pPr lvl="2"/>
            <a:r>
              <a:rPr lang="en-GB" smtClean="0"/>
              <a:t>Sub-heading</a:t>
            </a:r>
          </a:p>
          <a:p>
            <a:pPr lvl="3"/>
            <a:r>
              <a:rPr lang="en-GB" smtClean="0"/>
              <a:t>Bullet 1</a:t>
            </a:r>
          </a:p>
          <a:p>
            <a:pPr lvl="4"/>
            <a:r>
              <a:rPr lang="en-GB" smtClean="0"/>
              <a:t>bullet 2</a:t>
            </a:r>
            <a:endParaRPr lang="en-US" smtClean="0"/>
          </a:p>
        </p:txBody>
      </p:sp>
      <p:sp>
        <p:nvSpPr>
          <p:cNvPr id="1092" name="Line 68"/>
          <p:cNvSpPr>
            <a:spLocks noChangeShapeType="1"/>
          </p:cNvSpPr>
          <p:nvPr/>
        </p:nvSpPr>
        <p:spPr bwMode="auto">
          <a:xfrm>
            <a:off x="1058863" y="1412875"/>
            <a:ext cx="8026400" cy="0"/>
          </a:xfrm>
          <a:prstGeom prst="line">
            <a:avLst/>
          </a:prstGeom>
          <a:noFill/>
          <a:ln w="28575">
            <a:solidFill>
              <a:srgbClr val="336699"/>
            </a:solidFill>
            <a:round/>
            <a:headEnd/>
            <a:tailEnd/>
          </a:ln>
          <a:effectLst/>
        </p:spPr>
        <p:txBody>
          <a:bodyPr lIns="0" tIns="0" rIns="0" bIns="0">
            <a:spAutoFit/>
          </a:bodyPr>
          <a:lstStyle/>
          <a:p>
            <a:pPr>
              <a:defRPr/>
            </a:pPr>
            <a:endParaRPr lang="it-IT" sz="2200" dirty="0">
              <a:solidFill>
                <a:srgbClr val="FFFFFF"/>
              </a:solidFill>
              <a:latin typeface="Arial" charset="0"/>
            </a:endParaRPr>
          </a:p>
        </p:txBody>
      </p:sp>
      <p:pic>
        <p:nvPicPr>
          <p:cNvPr id="1030" name="Picture 2"/>
          <p:cNvPicPr>
            <a:picLocks noChangeAspect="1" noChangeArrowheads="1"/>
          </p:cNvPicPr>
          <p:nvPr/>
        </p:nvPicPr>
        <p:blipFill>
          <a:blip r:embed="rId17" cstate="print"/>
          <a:srcRect/>
          <a:stretch>
            <a:fillRect/>
          </a:stretch>
        </p:blipFill>
        <p:spPr bwMode="auto">
          <a:xfrm>
            <a:off x="9525" y="-9525"/>
            <a:ext cx="9134475" cy="838200"/>
          </a:xfrm>
          <a:prstGeom prst="rect">
            <a:avLst/>
          </a:prstGeom>
          <a:noFill/>
          <a:ln w="9525">
            <a:noFill/>
            <a:miter lim="800000"/>
            <a:headEnd/>
            <a:tailEnd/>
          </a:ln>
        </p:spPr>
      </p:pic>
      <p:sp>
        <p:nvSpPr>
          <p:cNvPr id="6" name="Rectangle 23"/>
          <p:cNvSpPr>
            <a:spLocks noGrp="1" noChangeArrowheads="1"/>
          </p:cNvSpPr>
          <p:nvPr>
            <p:ph type="sldNum" sz="quarter" idx="4"/>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 id="2147484081" r:id="rId14"/>
    <p:sldLayoutId id="2147484082" r:id="rId15"/>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b="1">
          <a:solidFill>
            <a:schemeClr val="bg2"/>
          </a:solidFill>
          <a:latin typeface="+mj-lt"/>
          <a:ea typeface="+mj-ea"/>
          <a:cs typeface="+mj-cs"/>
        </a:defRPr>
      </a:lvl1pPr>
      <a:lvl2pPr algn="l" rtl="0" eaLnBrk="0" fontAlgn="base" hangingPunct="0">
        <a:lnSpc>
          <a:spcPct val="85000"/>
        </a:lnSpc>
        <a:spcBef>
          <a:spcPct val="0"/>
        </a:spcBef>
        <a:spcAft>
          <a:spcPct val="0"/>
        </a:spcAft>
        <a:defRPr sz="2400" b="1">
          <a:solidFill>
            <a:schemeClr val="bg2"/>
          </a:solidFill>
          <a:latin typeface="Arial" charset="0"/>
        </a:defRPr>
      </a:lvl2pPr>
      <a:lvl3pPr algn="l" rtl="0" eaLnBrk="0" fontAlgn="base" hangingPunct="0">
        <a:lnSpc>
          <a:spcPct val="85000"/>
        </a:lnSpc>
        <a:spcBef>
          <a:spcPct val="0"/>
        </a:spcBef>
        <a:spcAft>
          <a:spcPct val="0"/>
        </a:spcAft>
        <a:defRPr sz="2400" b="1">
          <a:solidFill>
            <a:schemeClr val="bg2"/>
          </a:solidFill>
          <a:latin typeface="Arial" charset="0"/>
        </a:defRPr>
      </a:lvl3pPr>
      <a:lvl4pPr algn="l" rtl="0" eaLnBrk="0" fontAlgn="base" hangingPunct="0">
        <a:lnSpc>
          <a:spcPct val="85000"/>
        </a:lnSpc>
        <a:spcBef>
          <a:spcPct val="0"/>
        </a:spcBef>
        <a:spcAft>
          <a:spcPct val="0"/>
        </a:spcAft>
        <a:defRPr sz="2400" b="1">
          <a:solidFill>
            <a:schemeClr val="bg2"/>
          </a:solidFill>
          <a:latin typeface="Arial" charset="0"/>
        </a:defRPr>
      </a:lvl4pPr>
      <a:lvl5pPr algn="l" rtl="0" eaLnBrk="0" fontAlgn="base" hangingPunct="0">
        <a:lnSpc>
          <a:spcPct val="85000"/>
        </a:lnSpc>
        <a:spcBef>
          <a:spcPct val="0"/>
        </a:spcBef>
        <a:spcAft>
          <a:spcPct val="0"/>
        </a:spcAft>
        <a:defRPr sz="2400" b="1">
          <a:solidFill>
            <a:schemeClr val="bg2"/>
          </a:solidFill>
          <a:latin typeface="Arial" charset="0"/>
        </a:defRPr>
      </a:lvl5pPr>
      <a:lvl6pPr marL="457200" algn="l" rtl="0" fontAlgn="base">
        <a:lnSpc>
          <a:spcPct val="85000"/>
        </a:lnSpc>
        <a:spcBef>
          <a:spcPct val="0"/>
        </a:spcBef>
        <a:spcAft>
          <a:spcPct val="0"/>
        </a:spcAft>
        <a:defRPr sz="2400" b="1">
          <a:solidFill>
            <a:schemeClr val="bg2"/>
          </a:solidFill>
          <a:latin typeface="Arial" charset="0"/>
        </a:defRPr>
      </a:lvl6pPr>
      <a:lvl7pPr marL="914400" algn="l" rtl="0" fontAlgn="base">
        <a:lnSpc>
          <a:spcPct val="85000"/>
        </a:lnSpc>
        <a:spcBef>
          <a:spcPct val="0"/>
        </a:spcBef>
        <a:spcAft>
          <a:spcPct val="0"/>
        </a:spcAft>
        <a:defRPr sz="2400" b="1">
          <a:solidFill>
            <a:schemeClr val="bg2"/>
          </a:solidFill>
          <a:latin typeface="Arial" charset="0"/>
        </a:defRPr>
      </a:lvl7pPr>
      <a:lvl8pPr marL="1371600" algn="l" rtl="0" fontAlgn="base">
        <a:lnSpc>
          <a:spcPct val="85000"/>
        </a:lnSpc>
        <a:spcBef>
          <a:spcPct val="0"/>
        </a:spcBef>
        <a:spcAft>
          <a:spcPct val="0"/>
        </a:spcAft>
        <a:defRPr sz="2400" b="1">
          <a:solidFill>
            <a:schemeClr val="bg2"/>
          </a:solidFill>
          <a:latin typeface="Arial" charset="0"/>
        </a:defRPr>
      </a:lvl8pPr>
      <a:lvl9pPr marL="1828800" algn="l" rtl="0" fontAlgn="base">
        <a:lnSpc>
          <a:spcPct val="85000"/>
        </a:lnSpc>
        <a:spcBef>
          <a:spcPct val="0"/>
        </a:spcBef>
        <a:spcAft>
          <a:spcPct val="0"/>
        </a:spcAft>
        <a:defRPr sz="2400" b="1">
          <a:solidFill>
            <a:schemeClr val="bg2"/>
          </a:solidFill>
          <a:latin typeface="Arial" charset="0"/>
        </a:defRPr>
      </a:lvl9pPr>
    </p:titleStyle>
    <p:bodyStyle>
      <a:lvl1pPr marL="342900" indent="-342900" algn="l" rtl="0" eaLnBrk="0" fontAlgn="base" hangingPunct="0">
        <a:spcBef>
          <a:spcPct val="20000"/>
        </a:spcBef>
        <a:spcAft>
          <a:spcPct val="0"/>
        </a:spcAft>
        <a:buClr>
          <a:srgbClr val="FFD200"/>
        </a:buClr>
        <a:buSzPct val="75000"/>
        <a:buFont typeface="Arial" pitchFamily="34" charset="0"/>
        <a:defRPr sz="1200">
          <a:solidFill>
            <a:schemeClr val="tx1"/>
          </a:solidFill>
          <a:latin typeface="+mn-lt"/>
          <a:ea typeface="+mn-ea"/>
          <a:cs typeface="+mn-cs"/>
        </a:defRPr>
      </a:lvl1pPr>
      <a:lvl2pPr marL="1588" indent="455613" algn="l" rtl="0" eaLnBrk="0" fontAlgn="base" hangingPunct="0">
        <a:spcBef>
          <a:spcPct val="20000"/>
        </a:spcBef>
        <a:spcAft>
          <a:spcPct val="0"/>
        </a:spcAft>
        <a:buClr>
          <a:srgbClr val="FFD200"/>
        </a:buClr>
        <a:buSzPct val="75000"/>
        <a:buFont typeface="Arial" pitchFamily="34" charset="0"/>
        <a:defRPr sz="1400" b="1">
          <a:solidFill>
            <a:schemeClr val="hlink"/>
          </a:solidFill>
          <a:latin typeface="+mn-lt"/>
        </a:defRPr>
      </a:lvl2pPr>
      <a:lvl3pPr marL="357188" indent="-354013" algn="l" rtl="0" eaLnBrk="0" fontAlgn="base" hangingPunct="0">
        <a:spcBef>
          <a:spcPct val="20000"/>
        </a:spcBef>
        <a:spcAft>
          <a:spcPct val="0"/>
        </a:spcAft>
        <a:buClr>
          <a:schemeClr val="tx1"/>
        </a:buClr>
        <a:buSzPct val="75000"/>
        <a:buFont typeface="Arial" pitchFamily="34" charset="0"/>
        <a:buChar char="►"/>
        <a:defRPr sz="1200">
          <a:solidFill>
            <a:schemeClr val="tx1"/>
          </a:solidFill>
          <a:latin typeface="+mn-lt"/>
        </a:defRPr>
      </a:lvl3pPr>
      <a:lvl4pPr marL="717550" indent="-358775" algn="l" rtl="0" eaLnBrk="0" fontAlgn="base" hangingPunct="0">
        <a:spcBef>
          <a:spcPct val="20000"/>
        </a:spcBef>
        <a:spcAft>
          <a:spcPct val="0"/>
        </a:spcAft>
        <a:buClr>
          <a:schemeClr val="tx1"/>
        </a:buClr>
        <a:buSzPct val="75000"/>
        <a:buFont typeface="Arial" pitchFamily="34" charset="0"/>
        <a:buChar char="►"/>
        <a:defRPr sz="1200">
          <a:solidFill>
            <a:schemeClr val="tx1"/>
          </a:solidFill>
          <a:latin typeface="+mn-lt"/>
        </a:defRPr>
      </a:lvl4pPr>
      <a:lvl5pPr marL="1079500" indent="-360363" algn="l" rtl="0" eaLnBrk="0" fontAlgn="base" hangingPunct="0">
        <a:spcBef>
          <a:spcPct val="20000"/>
        </a:spcBef>
        <a:spcAft>
          <a:spcPct val="0"/>
        </a:spcAft>
        <a:buClr>
          <a:schemeClr val="tx1"/>
        </a:buClr>
        <a:buSzPct val="75000"/>
        <a:buFont typeface="Arial" pitchFamily="34" charset="0"/>
        <a:buChar char="►"/>
        <a:defRPr sz="1200">
          <a:solidFill>
            <a:schemeClr val="tx1"/>
          </a:solidFill>
          <a:latin typeface="+mn-lt"/>
        </a:defRPr>
      </a:lvl5pPr>
      <a:lvl6pPr marL="15367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6pPr>
      <a:lvl7pPr marL="19939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7pPr>
      <a:lvl8pPr marL="24511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8pPr>
      <a:lvl9pPr marL="29083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3350" y="244475"/>
            <a:ext cx="6192838"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8313" y="1412875"/>
            <a:ext cx="8207375"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Body text</a:t>
            </a:r>
          </a:p>
          <a:p>
            <a:pPr lvl="1"/>
            <a:r>
              <a:rPr lang="en-GB" smtClean="0"/>
              <a:t>Heading</a:t>
            </a:r>
          </a:p>
          <a:p>
            <a:pPr lvl="2"/>
            <a:r>
              <a:rPr lang="en-GB" smtClean="0"/>
              <a:t>Sub-heading</a:t>
            </a:r>
          </a:p>
          <a:p>
            <a:pPr lvl="3"/>
            <a:r>
              <a:rPr lang="en-GB" smtClean="0"/>
              <a:t>Bullet 1</a:t>
            </a:r>
          </a:p>
          <a:p>
            <a:pPr lvl="4"/>
            <a:r>
              <a:rPr lang="en-GB" smtClean="0"/>
              <a:t>bullet 2</a:t>
            </a:r>
            <a:endParaRPr lang="en-US" smtClean="0"/>
          </a:p>
        </p:txBody>
      </p:sp>
      <p:sp>
        <p:nvSpPr>
          <p:cNvPr id="1092" name="Line 68"/>
          <p:cNvSpPr>
            <a:spLocks noChangeShapeType="1"/>
          </p:cNvSpPr>
          <p:nvPr/>
        </p:nvSpPr>
        <p:spPr bwMode="auto">
          <a:xfrm>
            <a:off x="1058863" y="1412875"/>
            <a:ext cx="8026400" cy="0"/>
          </a:xfrm>
          <a:prstGeom prst="line">
            <a:avLst/>
          </a:prstGeom>
          <a:noFill/>
          <a:ln w="28575">
            <a:solidFill>
              <a:srgbClr val="336699"/>
            </a:solidFill>
            <a:round/>
            <a:headEnd/>
            <a:tailEnd/>
          </a:ln>
          <a:effectLst/>
        </p:spPr>
        <p:txBody>
          <a:bodyPr lIns="0" tIns="0" rIns="0" bIns="0">
            <a:spAutoFit/>
          </a:bodyPr>
          <a:lstStyle/>
          <a:p>
            <a:pPr>
              <a:defRPr/>
            </a:pPr>
            <a:endParaRPr lang="it-IT" sz="2200" dirty="0">
              <a:solidFill>
                <a:srgbClr val="FFFFFF"/>
              </a:solidFill>
              <a:latin typeface="Arial" charset="0"/>
            </a:endParaRPr>
          </a:p>
        </p:txBody>
      </p:sp>
      <p:pic>
        <p:nvPicPr>
          <p:cNvPr id="103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25" y="-9525"/>
            <a:ext cx="91344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3"/>
          <p:cNvSpPr>
            <a:spLocks noGrp="1" noChangeArrowheads="1"/>
          </p:cNvSpPr>
          <p:nvPr>
            <p:ph type="sldNum" sz="quarter" idx="4"/>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759261618"/>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b="1">
          <a:solidFill>
            <a:schemeClr val="bg2"/>
          </a:solidFill>
          <a:latin typeface="+mj-lt"/>
          <a:ea typeface="+mj-ea"/>
          <a:cs typeface="+mj-cs"/>
        </a:defRPr>
      </a:lvl1pPr>
      <a:lvl2pPr algn="l" rtl="0" eaLnBrk="0" fontAlgn="base" hangingPunct="0">
        <a:lnSpc>
          <a:spcPct val="85000"/>
        </a:lnSpc>
        <a:spcBef>
          <a:spcPct val="0"/>
        </a:spcBef>
        <a:spcAft>
          <a:spcPct val="0"/>
        </a:spcAft>
        <a:defRPr sz="2400" b="1">
          <a:solidFill>
            <a:schemeClr val="bg2"/>
          </a:solidFill>
          <a:latin typeface="Arial" charset="0"/>
        </a:defRPr>
      </a:lvl2pPr>
      <a:lvl3pPr algn="l" rtl="0" eaLnBrk="0" fontAlgn="base" hangingPunct="0">
        <a:lnSpc>
          <a:spcPct val="85000"/>
        </a:lnSpc>
        <a:spcBef>
          <a:spcPct val="0"/>
        </a:spcBef>
        <a:spcAft>
          <a:spcPct val="0"/>
        </a:spcAft>
        <a:defRPr sz="2400" b="1">
          <a:solidFill>
            <a:schemeClr val="bg2"/>
          </a:solidFill>
          <a:latin typeface="Arial" charset="0"/>
        </a:defRPr>
      </a:lvl3pPr>
      <a:lvl4pPr algn="l" rtl="0" eaLnBrk="0" fontAlgn="base" hangingPunct="0">
        <a:lnSpc>
          <a:spcPct val="85000"/>
        </a:lnSpc>
        <a:spcBef>
          <a:spcPct val="0"/>
        </a:spcBef>
        <a:spcAft>
          <a:spcPct val="0"/>
        </a:spcAft>
        <a:defRPr sz="2400" b="1">
          <a:solidFill>
            <a:schemeClr val="bg2"/>
          </a:solidFill>
          <a:latin typeface="Arial" charset="0"/>
        </a:defRPr>
      </a:lvl4pPr>
      <a:lvl5pPr algn="l" rtl="0" eaLnBrk="0" fontAlgn="base" hangingPunct="0">
        <a:lnSpc>
          <a:spcPct val="85000"/>
        </a:lnSpc>
        <a:spcBef>
          <a:spcPct val="0"/>
        </a:spcBef>
        <a:spcAft>
          <a:spcPct val="0"/>
        </a:spcAft>
        <a:defRPr sz="2400" b="1">
          <a:solidFill>
            <a:schemeClr val="bg2"/>
          </a:solidFill>
          <a:latin typeface="Arial" charset="0"/>
        </a:defRPr>
      </a:lvl5pPr>
      <a:lvl6pPr marL="457200" algn="l" rtl="0" fontAlgn="base">
        <a:lnSpc>
          <a:spcPct val="85000"/>
        </a:lnSpc>
        <a:spcBef>
          <a:spcPct val="0"/>
        </a:spcBef>
        <a:spcAft>
          <a:spcPct val="0"/>
        </a:spcAft>
        <a:defRPr sz="2400" b="1">
          <a:solidFill>
            <a:schemeClr val="bg2"/>
          </a:solidFill>
          <a:latin typeface="Arial" charset="0"/>
        </a:defRPr>
      </a:lvl6pPr>
      <a:lvl7pPr marL="914400" algn="l" rtl="0" fontAlgn="base">
        <a:lnSpc>
          <a:spcPct val="85000"/>
        </a:lnSpc>
        <a:spcBef>
          <a:spcPct val="0"/>
        </a:spcBef>
        <a:spcAft>
          <a:spcPct val="0"/>
        </a:spcAft>
        <a:defRPr sz="2400" b="1">
          <a:solidFill>
            <a:schemeClr val="bg2"/>
          </a:solidFill>
          <a:latin typeface="Arial" charset="0"/>
        </a:defRPr>
      </a:lvl7pPr>
      <a:lvl8pPr marL="1371600" algn="l" rtl="0" fontAlgn="base">
        <a:lnSpc>
          <a:spcPct val="85000"/>
        </a:lnSpc>
        <a:spcBef>
          <a:spcPct val="0"/>
        </a:spcBef>
        <a:spcAft>
          <a:spcPct val="0"/>
        </a:spcAft>
        <a:defRPr sz="2400" b="1">
          <a:solidFill>
            <a:schemeClr val="bg2"/>
          </a:solidFill>
          <a:latin typeface="Arial" charset="0"/>
        </a:defRPr>
      </a:lvl8pPr>
      <a:lvl9pPr marL="1828800" algn="l" rtl="0" fontAlgn="base">
        <a:lnSpc>
          <a:spcPct val="85000"/>
        </a:lnSpc>
        <a:spcBef>
          <a:spcPct val="0"/>
        </a:spcBef>
        <a:spcAft>
          <a:spcPct val="0"/>
        </a:spcAft>
        <a:defRPr sz="2400" b="1">
          <a:solidFill>
            <a:schemeClr val="bg2"/>
          </a:solidFill>
          <a:latin typeface="Arial" charset="0"/>
        </a:defRPr>
      </a:lvl9pPr>
    </p:titleStyle>
    <p:bodyStyle>
      <a:lvl1pPr marL="342900" indent="-342900" algn="l" rtl="0" eaLnBrk="0" fontAlgn="base" hangingPunct="0">
        <a:spcBef>
          <a:spcPct val="20000"/>
        </a:spcBef>
        <a:spcAft>
          <a:spcPct val="0"/>
        </a:spcAft>
        <a:buClr>
          <a:srgbClr val="FFD200"/>
        </a:buClr>
        <a:buSzPct val="75000"/>
        <a:buFont typeface="Arial" charset="0"/>
        <a:defRPr sz="1200">
          <a:solidFill>
            <a:schemeClr val="tx1"/>
          </a:solidFill>
          <a:latin typeface="+mn-lt"/>
          <a:ea typeface="+mn-ea"/>
          <a:cs typeface="+mn-cs"/>
        </a:defRPr>
      </a:lvl1pPr>
      <a:lvl2pPr marL="1588" indent="455613" algn="l" rtl="0" eaLnBrk="0" fontAlgn="base" hangingPunct="0">
        <a:spcBef>
          <a:spcPct val="20000"/>
        </a:spcBef>
        <a:spcAft>
          <a:spcPct val="0"/>
        </a:spcAft>
        <a:buClr>
          <a:srgbClr val="FFD200"/>
        </a:buClr>
        <a:buSzPct val="75000"/>
        <a:buFont typeface="Arial" charset="0"/>
        <a:defRPr sz="1400" b="1">
          <a:solidFill>
            <a:schemeClr val="hlink"/>
          </a:solidFill>
          <a:latin typeface="+mn-lt"/>
        </a:defRPr>
      </a:lvl2pPr>
      <a:lvl3pPr marL="357188" indent="-354013" algn="l" rtl="0" eaLnBrk="0" fontAlgn="base" hangingPunct="0">
        <a:spcBef>
          <a:spcPct val="20000"/>
        </a:spcBef>
        <a:spcAft>
          <a:spcPct val="0"/>
        </a:spcAft>
        <a:buClr>
          <a:schemeClr val="tx1"/>
        </a:buClr>
        <a:buSzPct val="75000"/>
        <a:buFont typeface="Arial" charset="0"/>
        <a:buChar char="►"/>
        <a:defRPr sz="1200">
          <a:solidFill>
            <a:schemeClr val="tx1"/>
          </a:solidFill>
          <a:latin typeface="+mn-lt"/>
        </a:defRPr>
      </a:lvl3pPr>
      <a:lvl4pPr marL="717550" indent="-358775" algn="l" rtl="0" eaLnBrk="0" fontAlgn="base" hangingPunct="0">
        <a:spcBef>
          <a:spcPct val="20000"/>
        </a:spcBef>
        <a:spcAft>
          <a:spcPct val="0"/>
        </a:spcAft>
        <a:buClr>
          <a:schemeClr val="tx1"/>
        </a:buClr>
        <a:buSzPct val="75000"/>
        <a:buFont typeface="Arial" charset="0"/>
        <a:buChar char="►"/>
        <a:defRPr sz="1200">
          <a:solidFill>
            <a:schemeClr val="tx1"/>
          </a:solidFill>
          <a:latin typeface="+mn-lt"/>
        </a:defRPr>
      </a:lvl4pPr>
      <a:lvl5pPr marL="1079500" indent="-360363" algn="l" rtl="0" eaLnBrk="0" fontAlgn="base" hangingPunct="0">
        <a:spcBef>
          <a:spcPct val="20000"/>
        </a:spcBef>
        <a:spcAft>
          <a:spcPct val="0"/>
        </a:spcAft>
        <a:buClr>
          <a:schemeClr val="tx1"/>
        </a:buClr>
        <a:buSzPct val="75000"/>
        <a:buFont typeface="Arial" charset="0"/>
        <a:buChar char="►"/>
        <a:defRPr sz="1200">
          <a:solidFill>
            <a:schemeClr val="tx1"/>
          </a:solidFill>
          <a:latin typeface="+mn-lt"/>
        </a:defRPr>
      </a:lvl5pPr>
      <a:lvl6pPr marL="15367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6pPr>
      <a:lvl7pPr marL="19939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7pPr>
      <a:lvl8pPr marL="24511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8pPr>
      <a:lvl9pPr marL="29083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3350" y="244475"/>
            <a:ext cx="6192838"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8313" y="1412875"/>
            <a:ext cx="8207375"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Body text</a:t>
            </a:r>
          </a:p>
          <a:p>
            <a:pPr lvl="1"/>
            <a:r>
              <a:rPr lang="en-GB" smtClean="0"/>
              <a:t>Heading</a:t>
            </a:r>
          </a:p>
          <a:p>
            <a:pPr lvl="2"/>
            <a:r>
              <a:rPr lang="en-GB" smtClean="0"/>
              <a:t>Sub-heading</a:t>
            </a:r>
          </a:p>
          <a:p>
            <a:pPr lvl="3"/>
            <a:r>
              <a:rPr lang="en-GB" smtClean="0"/>
              <a:t>Bullet 1</a:t>
            </a:r>
          </a:p>
          <a:p>
            <a:pPr lvl="4"/>
            <a:r>
              <a:rPr lang="en-GB" smtClean="0"/>
              <a:t>bullet 2</a:t>
            </a:r>
            <a:endParaRPr lang="en-US" smtClean="0"/>
          </a:p>
        </p:txBody>
      </p:sp>
      <p:sp>
        <p:nvSpPr>
          <p:cNvPr id="1092" name="Line 68"/>
          <p:cNvSpPr>
            <a:spLocks noChangeShapeType="1"/>
          </p:cNvSpPr>
          <p:nvPr/>
        </p:nvSpPr>
        <p:spPr bwMode="auto">
          <a:xfrm>
            <a:off x="1058863" y="1412875"/>
            <a:ext cx="8026400" cy="0"/>
          </a:xfrm>
          <a:prstGeom prst="line">
            <a:avLst/>
          </a:prstGeom>
          <a:noFill/>
          <a:ln w="28575">
            <a:solidFill>
              <a:srgbClr val="336699"/>
            </a:solidFill>
            <a:round/>
            <a:headEnd/>
            <a:tailEnd/>
          </a:ln>
          <a:effectLst/>
        </p:spPr>
        <p:txBody>
          <a:bodyPr lIns="0" tIns="0" rIns="0" bIns="0">
            <a:spAutoFit/>
          </a:bodyPr>
          <a:lstStyle/>
          <a:p>
            <a:pPr>
              <a:defRPr/>
            </a:pPr>
            <a:endParaRPr lang="it-IT" sz="2200" dirty="0">
              <a:solidFill>
                <a:srgbClr val="FFFFFF"/>
              </a:solidFill>
              <a:latin typeface="Arial" charset="0"/>
            </a:endParaRPr>
          </a:p>
        </p:txBody>
      </p:sp>
      <p:pic>
        <p:nvPicPr>
          <p:cNvPr id="103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25" y="-9525"/>
            <a:ext cx="91344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3"/>
          <p:cNvSpPr>
            <a:spLocks noGrp="1" noChangeArrowheads="1"/>
          </p:cNvSpPr>
          <p:nvPr>
            <p:ph type="sldNum" sz="quarter" idx="4"/>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extLst>
      <p:ext uri="{BB962C8B-B14F-4D97-AF65-F5344CB8AC3E}">
        <p14:creationId xmlns:p14="http://schemas.microsoft.com/office/powerpoint/2010/main" val="2724533050"/>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b="1">
          <a:solidFill>
            <a:schemeClr val="bg2"/>
          </a:solidFill>
          <a:latin typeface="+mj-lt"/>
          <a:ea typeface="+mj-ea"/>
          <a:cs typeface="+mj-cs"/>
        </a:defRPr>
      </a:lvl1pPr>
      <a:lvl2pPr algn="l" rtl="0" eaLnBrk="0" fontAlgn="base" hangingPunct="0">
        <a:lnSpc>
          <a:spcPct val="85000"/>
        </a:lnSpc>
        <a:spcBef>
          <a:spcPct val="0"/>
        </a:spcBef>
        <a:spcAft>
          <a:spcPct val="0"/>
        </a:spcAft>
        <a:defRPr sz="2400" b="1">
          <a:solidFill>
            <a:schemeClr val="bg2"/>
          </a:solidFill>
          <a:latin typeface="Arial" charset="0"/>
        </a:defRPr>
      </a:lvl2pPr>
      <a:lvl3pPr algn="l" rtl="0" eaLnBrk="0" fontAlgn="base" hangingPunct="0">
        <a:lnSpc>
          <a:spcPct val="85000"/>
        </a:lnSpc>
        <a:spcBef>
          <a:spcPct val="0"/>
        </a:spcBef>
        <a:spcAft>
          <a:spcPct val="0"/>
        </a:spcAft>
        <a:defRPr sz="2400" b="1">
          <a:solidFill>
            <a:schemeClr val="bg2"/>
          </a:solidFill>
          <a:latin typeface="Arial" charset="0"/>
        </a:defRPr>
      </a:lvl3pPr>
      <a:lvl4pPr algn="l" rtl="0" eaLnBrk="0" fontAlgn="base" hangingPunct="0">
        <a:lnSpc>
          <a:spcPct val="85000"/>
        </a:lnSpc>
        <a:spcBef>
          <a:spcPct val="0"/>
        </a:spcBef>
        <a:spcAft>
          <a:spcPct val="0"/>
        </a:spcAft>
        <a:defRPr sz="2400" b="1">
          <a:solidFill>
            <a:schemeClr val="bg2"/>
          </a:solidFill>
          <a:latin typeface="Arial" charset="0"/>
        </a:defRPr>
      </a:lvl4pPr>
      <a:lvl5pPr algn="l" rtl="0" eaLnBrk="0" fontAlgn="base" hangingPunct="0">
        <a:lnSpc>
          <a:spcPct val="85000"/>
        </a:lnSpc>
        <a:spcBef>
          <a:spcPct val="0"/>
        </a:spcBef>
        <a:spcAft>
          <a:spcPct val="0"/>
        </a:spcAft>
        <a:defRPr sz="2400" b="1">
          <a:solidFill>
            <a:schemeClr val="bg2"/>
          </a:solidFill>
          <a:latin typeface="Arial" charset="0"/>
        </a:defRPr>
      </a:lvl5pPr>
      <a:lvl6pPr marL="457200" algn="l" rtl="0" fontAlgn="base">
        <a:lnSpc>
          <a:spcPct val="85000"/>
        </a:lnSpc>
        <a:spcBef>
          <a:spcPct val="0"/>
        </a:spcBef>
        <a:spcAft>
          <a:spcPct val="0"/>
        </a:spcAft>
        <a:defRPr sz="2400" b="1">
          <a:solidFill>
            <a:schemeClr val="bg2"/>
          </a:solidFill>
          <a:latin typeface="Arial" charset="0"/>
        </a:defRPr>
      </a:lvl6pPr>
      <a:lvl7pPr marL="914400" algn="l" rtl="0" fontAlgn="base">
        <a:lnSpc>
          <a:spcPct val="85000"/>
        </a:lnSpc>
        <a:spcBef>
          <a:spcPct val="0"/>
        </a:spcBef>
        <a:spcAft>
          <a:spcPct val="0"/>
        </a:spcAft>
        <a:defRPr sz="2400" b="1">
          <a:solidFill>
            <a:schemeClr val="bg2"/>
          </a:solidFill>
          <a:latin typeface="Arial" charset="0"/>
        </a:defRPr>
      </a:lvl7pPr>
      <a:lvl8pPr marL="1371600" algn="l" rtl="0" fontAlgn="base">
        <a:lnSpc>
          <a:spcPct val="85000"/>
        </a:lnSpc>
        <a:spcBef>
          <a:spcPct val="0"/>
        </a:spcBef>
        <a:spcAft>
          <a:spcPct val="0"/>
        </a:spcAft>
        <a:defRPr sz="2400" b="1">
          <a:solidFill>
            <a:schemeClr val="bg2"/>
          </a:solidFill>
          <a:latin typeface="Arial" charset="0"/>
        </a:defRPr>
      </a:lvl8pPr>
      <a:lvl9pPr marL="1828800" algn="l" rtl="0" fontAlgn="base">
        <a:lnSpc>
          <a:spcPct val="85000"/>
        </a:lnSpc>
        <a:spcBef>
          <a:spcPct val="0"/>
        </a:spcBef>
        <a:spcAft>
          <a:spcPct val="0"/>
        </a:spcAft>
        <a:defRPr sz="2400" b="1">
          <a:solidFill>
            <a:schemeClr val="bg2"/>
          </a:solidFill>
          <a:latin typeface="Arial" charset="0"/>
        </a:defRPr>
      </a:lvl9pPr>
    </p:titleStyle>
    <p:bodyStyle>
      <a:lvl1pPr marL="342900" indent="-342900" algn="l" rtl="0" eaLnBrk="0" fontAlgn="base" hangingPunct="0">
        <a:spcBef>
          <a:spcPct val="20000"/>
        </a:spcBef>
        <a:spcAft>
          <a:spcPct val="0"/>
        </a:spcAft>
        <a:buClr>
          <a:srgbClr val="FFD200"/>
        </a:buClr>
        <a:buSzPct val="75000"/>
        <a:buFont typeface="Arial" charset="0"/>
        <a:defRPr sz="1200">
          <a:solidFill>
            <a:schemeClr val="tx1"/>
          </a:solidFill>
          <a:latin typeface="+mn-lt"/>
          <a:ea typeface="+mn-ea"/>
          <a:cs typeface="+mn-cs"/>
        </a:defRPr>
      </a:lvl1pPr>
      <a:lvl2pPr marL="1588" indent="455613" algn="l" rtl="0" eaLnBrk="0" fontAlgn="base" hangingPunct="0">
        <a:spcBef>
          <a:spcPct val="20000"/>
        </a:spcBef>
        <a:spcAft>
          <a:spcPct val="0"/>
        </a:spcAft>
        <a:buClr>
          <a:srgbClr val="FFD200"/>
        </a:buClr>
        <a:buSzPct val="75000"/>
        <a:buFont typeface="Arial" charset="0"/>
        <a:defRPr sz="1400" b="1">
          <a:solidFill>
            <a:schemeClr val="hlink"/>
          </a:solidFill>
          <a:latin typeface="+mn-lt"/>
        </a:defRPr>
      </a:lvl2pPr>
      <a:lvl3pPr marL="357188" indent="-354013" algn="l" rtl="0" eaLnBrk="0" fontAlgn="base" hangingPunct="0">
        <a:spcBef>
          <a:spcPct val="20000"/>
        </a:spcBef>
        <a:spcAft>
          <a:spcPct val="0"/>
        </a:spcAft>
        <a:buClr>
          <a:schemeClr val="tx1"/>
        </a:buClr>
        <a:buSzPct val="75000"/>
        <a:buFont typeface="Arial" charset="0"/>
        <a:buChar char="►"/>
        <a:defRPr sz="1200">
          <a:solidFill>
            <a:schemeClr val="tx1"/>
          </a:solidFill>
          <a:latin typeface="+mn-lt"/>
        </a:defRPr>
      </a:lvl3pPr>
      <a:lvl4pPr marL="717550" indent="-358775" algn="l" rtl="0" eaLnBrk="0" fontAlgn="base" hangingPunct="0">
        <a:spcBef>
          <a:spcPct val="20000"/>
        </a:spcBef>
        <a:spcAft>
          <a:spcPct val="0"/>
        </a:spcAft>
        <a:buClr>
          <a:schemeClr val="tx1"/>
        </a:buClr>
        <a:buSzPct val="75000"/>
        <a:buFont typeface="Arial" charset="0"/>
        <a:buChar char="►"/>
        <a:defRPr sz="1200">
          <a:solidFill>
            <a:schemeClr val="tx1"/>
          </a:solidFill>
          <a:latin typeface="+mn-lt"/>
        </a:defRPr>
      </a:lvl4pPr>
      <a:lvl5pPr marL="1079500" indent="-360363" algn="l" rtl="0" eaLnBrk="0" fontAlgn="base" hangingPunct="0">
        <a:spcBef>
          <a:spcPct val="20000"/>
        </a:spcBef>
        <a:spcAft>
          <a:spcPct val="0"/>
        </a:spcAft>
        <a:buClr>
          <a:schemeClr val="tx1"/>
        </a:buClr>
        <a:buSzPct val="75000"/>
        <a:buFont typeface="Arial" charset="0"/>
        <a:buChar char="►"/>
        <a:defRPr sz="1200">
          <a:solidFill>
            <a:schemeClr val="tx1"/>
          </a:solidFill>
          <a:latin typeface="+mn-lt"/>
        </a:defRPr>
      </a:lvl5pPr>
      <a:lvl6pPr marL="15367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6pPr>
      <a:lvl7pPr marL="19939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7pPr>
      <a:lvl8pPr marL="24511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8pPr>
      <a:lvl9pPr marL="29083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3350" y="244475"/>
            <a:ext cx="6192838"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8313" y="1412875"/>
            <a:ext cx="8207375"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Body text</a:t>
            </a:r>
          </a:p>
          <a:p>
            <a:pPr lvl="1"/>
            <a:r>
              <a:rPr lang="en-GB" smtClean="0"/>
              <a:t>Heading</a:t>
            </a:r>
          </a:p>
          <a:p>
            <a:pPr lvl="2"/>
            <a:r>
              <a:rPr lang="en-GB" smtClean="0"/>
              <a:t>Sub-heading</a:t>
            </a:r>
          </a:p>
          <a:p>
            <a:pPr lvl="3"/>
            <a:r>
              <a:rPr lang="en-GB" smtClean="0"/>
              <a:t>Bullet 1</a:t>
            </a:r>
          </a:p>
          <a:p>
            <a:pPr lvl="4"/>
            <a:r>
              <a:rPr lang="en-GB" smtClean="0"/>
              <a:t>bullet 2</a:t>
            </a:r>
            <a:endParaRPr lang="en-US" smtClean="0"/>
          </a:p>
        </p:txBody>
      </p:sp>
      <p:sp>
        <p:nvSpPr>
          <p:cNvPr id="1028" name="Line 4"/>
          <p:cNvSpPr>
            <a:spLocks noChangeShapeType="1"/>
          </p:cNvSpPr>
          <p:nvPr/>
        </p:nvSpPr>
        <p:spPr bwMode="auto">
          <a:xfrm>
            <a:off x="468313" y="6381750"/>
            <a:ext cx="8205787"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baseline="0" dirty="0" smtClean="0">
              <a:solidFill>
                <a:srgbClr val="000000"/>
              </a:solidFill>
              <a:latin typeface="Arial" charset="0"/>
            </a:endParaRPr>
          </a:p>
        </p:txBody>
      </p:sp>
      <p:sp>
        <p:nvSpPr>
          <p:cNvPr id="1029" name="Rectangle 5"/>
          <p:cNvSpPr>
            <a:spLocks noGrp="1" noChangeArrowheads="1"/>
          </p:cNvSpPr>
          <p:nvPr>
            <p:ph type="sldNum" sz="quarter" idx="4"/>
          </p:nvPr>
        </p:nvSpPr>
        <p:spPr bwMode="auto">
          <a:xfrm>
            <a:off x="390525" y="6500813"/>
            <a:ext cx="33972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sz="1100">
                <a:cs typeface="Arial" charset="0"/>
              </a:defRPr>
            </a:lvl1pPr>
          </a:lstStyle>
          <a:p>
            <a:fld id="{FB4B09D2-89F4-459A-BB50-B972DF5FEB04}" type="slidenum">
              <a:rPr lang="en-US" baseline="0" smtClean="0">
                <a:solidFill>
                  <a:srgbClr val="000000"/>
                </a:solidFill>
                <a:latin typeface="Arial" charset="0"/>
              </a:rPr>
              <a:pPr/>
              <a:t>‹N›</a:t>
            </a:fld>
            <a:endParaRPr lang="en-US" baseline="0" dirty="0" smtClean="0">
              <a:solidFill>
                <a:srgbClr val="000000"/>
              </a:solidFill>
              <a:latin typeface="Arial" charset="0"/>
            </a:endParaRPr>
          </a:p>
        </p:txBody>
      </p:sp>
      <p:pic>
        <p:nvPicPr>
          <p:cNvPr id="1030" name="Picture 6" descr="Immagine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123950"/>
          </a:xfrm>
          <a:prstGeom prst="rect">
            <a:avLst/>
          </a:prstGeom>
          <a:noFill/>
          <a:extLst>
            <a:ext uri="{909E8E84-426E-40DD-AFC4-6F175D3DCCD1}">
              <a14:hiddenFill xmlns:a14="http://schemas.microsoft.com/office/drawing/2010/main">
                <a:solidFill>
                  <a:srgbClr val="FFFFFF"/>
                </a:solidFill>
              </a14:hiddenFill>
            </a:ext>
          </a:extLst>
        </p:spPr>
      </p:pic>
      <p:sp>
        <p:nvSpPr>
          <p:cNvPr id="1031" name="Line 7"/>
          <p:cNvSpPr>
            <a:spLocks noChangeShapeType="1"/>
          </p:cNvSpPr>
          <p:nvPr/>
        </p:nvSpPr>
        <p:spPr bwMode="auto">
          <a:xfrm>
            <a:off x="1057275" y="1412875"/>
            <a:ext cx="8027988" cy="0"/>
          </a:xfrm>
          <a:prstGeom prst="line">
            <a:avLst/>
          </a:prstGeom>
          <a:noFill/>
          <a:ln w="28575">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it-IT" baseline="0" dirty="0" smtClean="0">
              <a:solidFill>
                <a:srgbClr val="000000"/>
              </a:solidFill>
              <a:latin typeface="Arial" charset="0"/>
            </a:endParaRPr>
          </a:p>
        </p:txBody>
      </p:sp>
    </p:spTree>
    <p:extLst>
      <p:ext uri="{BB962C8B-B14F-4D97-AF65-F5344CB8AC3E}">
        <p14:creationId xmlns:p14="http://schemas.microsoft.com/office/powerpoint/2010/main" val="1570945252"/>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hf hdr="0" ftr="0" dt="0"/>
  <p:txStyles>
    <p:titleStyle>
      <a:lvl1pPr algn="l" rtl="0" fontAlgn="base">
        <a:lnSpc>
          <a:spcPct val="85000"/>
        </a:lnSpc>
        <a:spcBef>
          <a:spcPct val="0"/>
        </a:spcBef>
        <a:spcAft>
          <a:spcPct val="0"/>
        </a:spcAft>
        <a:defRPr sz="2400" b="1">
          <a:solidFill>
            <a:schemeClr val="bg2"/>
          </a:solidFill>
          <a:latin typeface="+mj-lt"/>
          <a:ea typeface="+mj-ea"/>
          <a:cs typeface="+mj-cs"/>
        </a:defRPr>
      </a:lvl1pPr>
      <a:lvl2pPr algn="l" rtl="0" fontAlgn="base">
        <a:lnSpc>
          <a:spcPct val="85000"/>
        </a:lnSpc>
        <a:spcBef>
          <a:spcPct val="0"/>
        </a:spcBef>
        <a:spcAft>
          <a:spcPct val="0"/>
        </a:spcAft>
        <a:defRPr sz="2400" b="1">
          <a:solidFill>
            <a:schemeClr val="bg2"/>
          </a:solidFill>
          <a:latin typeface="Arial" charset="0"/>
        </a:defRPr>
      </a:lvl2pPr>
      <a:lvl3pPr algn="l" rtl="0" fontAlgn="base">
        <a:lnSpc>
          <a:spcPct val="85000"/>
        </a:lnSpc>
        <a:spcBef>
          <a:spcPct val="0"/>
        </a:spcBef>
        <a:spcAft>
          <a:spcPct val="0"/>
        </a:spcAft>
        <a:defRPr sz="2400" b="1">
          <a:solidFill>
            <a:schemeClr val="bg2"/>
          </a:solidFill>
          <a:latin typeface="Arial" charset="0"/>
        </a:defRPr>
      </a:lvl3pPr>
      <a:lvl4pPr algn="l" rtl="0" fontAlgn="base">
        <a:lnSpc>
          <a:spcPct val="85000"/>
        </a:lnSpc>
        <a:spcBef>
          <a:spcPct val="0"/>
        </a:spcBef>
        <a:spcAft>
          <a:spcPct val="0"/>
        </a:spcAft>
        <a:defRPr sz="2400" b="1">
          <a:solidFill>
            <a:schemeClr val="bg2"/>
          </a:solidFill>
          <a:latin typeface="Arial" charset="0"/>
        </a:defRPr>
      </a:lvl4pPr>
      <a:lvl5pPr algn="l" rtl="0" fontAlgn="base">
        <a:lnSpc>
          <a:spcPct val="85000"/>
        </a:lnSpc>
        <a:spcBef>
          <a:spcPct val="0"/>
        </a:spcBef>
        <a:spcAft>
          <a:spcPct val="0"/>
        </a:spcAft>
        <a:defRPr sz="2400" b="1">
          <a:solidFill>
            <a:schemeClr val="bg2"/>
          </a:solidFill>
          <a:latin typeface="Arial" charset="0"/>
        </a:defRPr>
      </a:lvl5pPr>
      <a:lvl6pPr marL="457200" algn="l" rtl="0" fontAlgn="base">
        <a:lnSpc>
          <a:spcPct val="85000"/>
        </a:lnSpc>
        <a:spcBef>
          <a:spcPct val="0"/>
        </a:spcBef>
        <a:spcAft>
          <a:spcPct val="0"/>
        </a:spcAft>
        <a:defRPr sz="2400" b="1">
          <a:solidFill>
            <a:schemeClr val="bg2"/>
          </a:solidFill>
          <a:latin typeface="Arial" charset="0"/>
        </a:defRPr>
      </a:lvl6pPr>
      <a:lvl7pPr marL="914400" algn="l" rtl="0" fontAlgn="base">
        <a:lnSpc>
          <a:spcPct val="85000"/>
        </a:lnSpc>
        <a:spcBef>
          <a:spcPct val="0"/>
        </a:spcBef>
        <a:spcAft>
          <a:spcPct val="0"/>
        </a:spcAft>
        <a:defRPr sz="2400" b="1">
          <a:solidFill>
            <a:schemeClr val="bg2"/>
          </a:solidFill>
          <a:latin typeface="Arial" charset="0"/>
        </a:defRPr>
      </a:lvl7pPr>
      <a:lvl8pPr marL="1371600" algn="l" rtl="0" fontAlgn="base">
        <a:lnSpc>
          <a:spcPct val="85000"/>
        </a:lnSpc>
        <a:spcBef>
          <a:spcPct val="0"/>
        </a:spcBef>
        <a:spcAft>
          <a:spcPct val="0"/>
        </a:spcAft>
        <a:defRPr sz="2400" b="1">
          <a:solidFill>
            <a:schemeClr val="bg2"/>
          </a:solidFill>
          <a:latin typeface="Arial" charset="0"/>
        </a:defRPr>
      </a:lvl8pPr>
      <a:lvl9pPr marL="1828800" algn="l" rtl="0" fontAlgn="base">
        <a:lnSpc>
          <a:spcPct val="85000"/>
        </a:lnSpc>
        <a:spcBef>
          <a:spcPct val="0"/>
        </a:spcBef>
        <a:spcAft>
          <a:spcPct val="0"/>
        </a:spcAft>
        <a:defRPr sz="2400" b="1">
          <a:solidFill>
            <a:schemeClr val="bg2"/>
          </a:solidFill>
          <a:latin typeface="Arial" charset="0"/>
        </a:defRPr>
      </a:lvl9pPr>
    </p:titleStyle>
    <p:bodyStyle>
      <a:lvl1pPr algn="l" rtl="0" fontAlgn="base">
        <a:spcBef>
          <a:spcPct val="20000"/>
        </a:spcBef>
        <a:spcAft>
          <a:spcPct val="0"/>
        </a:spcAft>
        <a:buClr>
          <a:srgbClr val="FFD200"/>
        </a:buClr>
        <a:buSzPct val="75000"/>
        <a:buFont typeface="Arial" charset="0"/>
        <a:defRPr sz="1200">
          <a:solidFill>
            <a:schemeClr val="tx1"/>
          </a:solidFill>
          <a:latin typeface="+mn-lt"/>
          <a:ea typeface="+mn-ea"/>
          <a:cs typeface="+mn-cs"/>
        </a:defRPr>
      </a:lvl1pPr>
      <a:lvl2pPr marL="1588" algn="l" rtl="0" fontAlgn="base">
        <a:spcBef>
          <a:spcPct val="20000"/>
        </a:spcBef>
        <a:spcAft>
          <a:spcPct val="0"/>
        </a:spcAft>
        <a:buClr>
          <a:srgbClr val="FFD200"/>
        </a:buClr>
        <a:buSzPct val="75000"/>
        <a:buFont typeface="Arial" charset="0"/>
        <a:defRPr sz="1400" b="1">
          <a:solidFill>
            <a:schemeClr val="hlink"/>
          </a:solidFill>
          <a:latin typeface="+mn-lt"/>
        </a:defRPr>
      </a:lvl2pPr>
      <a:lvl3pPr marL="357188" indent="-354013" algn="l" rtl="0" fontAlgn="base">
        <a:spcBef>
          <a:spcPct val="20000"/>
        </a:spcBef>
        <a:spcAft>
          <a:spcPct val="0"/>
        </a:spcAft>
        <a:buClr>
          <a:schemeClr val="tx1"/>
        </a:buClr>
        <a:buSzPct val="75000"/>
        <a:buFont typeface="Arial" charset="0"/>
        <a:buChar char="►"/>
        <a:defRPr sz="1200">
          <a:solidFill>
            <a:schemeClr val="tx1"/>
          </a:solidFill>
          <a:latin typeface="+mn-lt"/>
        </a:defRPr>
      </a:lvl3pPr>
      <a:lvl4pPr marL="717550" indent="-358775" algn="l" rtl="0" fontAlgn="base">
        <a:spcBef>
          <a:spcPct val="20000"/>
        </a:spcBef>
        <a:spcAft>
          <a:spcPct val="0"/>
        </a:spcAft>
        <a:buClr>
          <a:schemeClr val="tx1"/>
        </a:buClr>
        <a:buSzPct val="75000"/>
        <a:buFont typeface="Arial" charset="0"/>
        <a:buChar char="►"/>
        <a:defRPr sz="1200">
          <a:solidFill>
            <a:schemeClr val="tx1"/>
          </a:solidFill>
          <a:latin typeface="+mn-lt"/>
        </a:defRPr>
      </a:lvl4pPr>
      <a:lvl5pPr marL="10795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5pPr>
      <a:lvl6pPr marL="15367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6pPr>
      <a:lvl7pPr marL="19939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7pPr>
      <a:lvl8pPr marL="24511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8pPr>
      <a:lvl9pPr marL="29083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5363"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dirty="0"/>
          </a:p>
        </p:txBody>
      </p:sp>
      <p:sp>
        <p:nvSpPr>
          <p:cNvPr id="6" name="Rectangle 23"/>
          <p:cNvSpPr>
            <a:spLocks noGrp="1" noChangeArrowheads="1"/>
          </p:cNvSpPr>
          <p:nvPr>
            <p:ph type="sldNum" sz="quarter" idx="4"/>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 bg1="lt1" tx1="dk1" bg2="lt2" tx2="dk2" accent1="accent1" accent2="accent2" accent3="accent3" accent4="accent4" accent5="accent5" accent6="accent6" hlink="hlink" folHlink="folHlink"/>
  <p:sldLayoutIdLst>
    <p:sldLayoutId id="2147483944" r:id="rId1"/>
    <p:sldLayoutId id="2147483943" r:id="rId2"/>
    <p:sldLayoutId id="2147483942" r:id="rId3"/>
    <p:sldLayoutId id="2147483941" r:id="rId4"/>
    <p:sldLayoutId id="2147483940" r:id="rId5"/>
    <p:sldLayoutId id="2147483939" r:id="rId6"/>
    <p:sldLayoutId id="2147483938" r:id="rId7"/>
    <p:sldLayoutId id="2147483937" r:id="rId8"/>
    <p:sldLayoutId id="2147483936" r:id="rId9"/>
    <p:sldLayoutId id="2147483935" r:id="rId10"/>
    <p:sldLayoutId id="2147483934"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1403350" y="244475"/>
            <a:ext cx="6192838" cy="8080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468313" y="1412875"/>
            <a:ext cx="8207375" cy="4500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Body text</a:t>
            </a:r>
          </a:p>
          <a:p>
            <a:pPr lvl="1"/>
            <a:r>
              <a:rPr lang="en-GB" smtClean="0"/>
              <a:t>Heading</a:t>
            </a:r>
          </a:p>
          <a:p>
            <a:pPr lvl="2"/>
            <a:r>
              <a:rPr lang="en-GB" smtClean="0"/>
              <a:t>Sub-heading</a:t>
            </a:r>
          </a:p>
          <a:p>
            <a:pPr lvl="3"/>
            <a:r>
              <a:rPr lang="en-GB" smtClean="0"/>
              <a:t>Bullet 1</a:t>
            </a:r>
          </a:p>
          <a:p>
            <a:pPr lvl="4"/>
            <a:r>
              <a:rPr lang="en-GB" smtClean="0"/>
              <a:t>bullet 2</a:t>
            </a:r>
            <a:endParaRPr lang="en-US" smtClean="0"/>
          </a:p>
        </p:txBody>
      </p:sp>
      <p:sp>
        <p:nvSpPr>
          <p:cNvPr id="1092" name="Line 68"/>
          <p:cNvSpPr>
            <a:spLocks noChangeShapeType="1"/>
          </p:cNvSpPr>
          <p:nvPr/>
        </p:nvSpPr>
        <p:spPr bwMode="auto">
          <a:xfrm>
            <a:off x="1058863" y="1412875"/>
            <a:ext cx="8026400" cy="0"/>
          </a:xfrm>
          <a:prstGeom prst="line">
            <a:avLst/>
          </a:prstGeom>
          <a:noFill/>
          <a:ln w="28575">
            <a:solidFill>
              <a:srgbClr val="336699"/>
            </a:solidFill>
            <a:round/>
            <a:headEnd/>
            <a:tailEnd/>
          </a:ln>
          <a:effectLst/>
        </p:spPr>
        <p:txBody>
          <a:bodyPr lIns="0" tIns="0" rIns="0" bIns="0">
            <a:spAutoFit/>
          </a:bodyPr>
          <a:lstStyle/>
          <a:p>
            <a:pPr>
              <a:defRPr/>
            </a:pPr>
            <a:endParaRPr lang="it-IT" sz="2200" dirty="0">
              <a:solidFill>
                <a:srgbClr val="FFFFFF"/>
              </a:solidFill>
              <a:latin typeface="Arial" charset="0"/>
            </a:endParaRPr>
          </a:p>
        </p:txBody>
      </p:sp>
      <p:pic>
        <p:nvPicPr>
          <p:cNvPr id="27654" name="Picture 2"/>
          <p:cNvPicPr>
            <a:picLocks noChangeAspect="1" noChangeArrowheads="1"/>
          </p:cNvPicPr>
          <p:nvPr/>
        </p:nvPicPr>
        <p:blipFill>
          <a:blip r:embed="rId15" cstate="print"/>
          <a:srcRect/>
          <a:stretch>
            <a:fillRect/>
          </a:stretch>
        </p:blipFill>
        <p:spPr bwMode="auto">
          <a:xfrm>
            <a:off x="9525" y="-9525"/>
            <a:ext cx="9134475" cy="838200"/>
          </a:xfrm>
          <a:prstGeom prst="rect">
            <a:avLst/>
          </a:prstGeom>
          <a:noFill/>
          <a:ln w="9525">
            <a:noFill/>
            <a:miter lim="800000"/>
            <a:headEnd/>
            <a:tailEnd/>
          </a:ln>
        </p:spPr>
      </p:pic>
      <p:sp>
        <p:nvSpPr>
          <p:cNvPr id="6" name="Rectangle 23"/>
          <p:cNvSpPr>
            <a:spLocks noGrp="1" noChangeArrowheads="1"/>
          </p:cNvSpPr>
          <p:nvPr>
            <p:ph type="sldNum" sz="quarter" idx="4"/>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55" r:id="rId3"/>
    <p:sldLayoutId id="2147483954" r:id="rId4"/>
    <p:sldLayoutId id="2147483953" r:id="rId5"/>
    <p:sldLayoutId id="2147483952" r:id="rId6"/>
    <p:sldLayoutId id="2147483951" r:id="rId7"/>
    <p:sldLayoutId id="2147483950" r:id="rId8"/>
    <p:sldLayoutId id="2147483949" r:id="rId9"/>
    <p:sldLayoutId id="2147483948" r:id="rId10"/>
    <p:sldLayoutId id="2147483947" r:id="rId11"/>
    <p:sldLayoutId id="2147483946" r:id="rId12"/>
    <p:sldLayoutId id="2147483945" r:id="rId13"/>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b="1">
          <a:solidFill>
            <a:schemeClr val="bg2"/>
          </a:solidFill>
          <a:latin typeface="+mj-lt"/>
          <a:ea typeface="+mj-ea"/>
          <a:cs typeface="+mj-cs"/>
        </a:defRPr>
      </a:lvl1pPr>
      <a:lvl2pPr algn="l" rtl="0" eaLnBrk="0" fontAlgn="base" hangingPunct="0">
        <a:lnSpc>
          <a:spcPct val="85000"/>
        </a:lnSpc>
        <a:spcBef>
          <a:spcPct val="0"/>
        </a:spcBef>
        <a:spcAft>
          <a:spcPct val="0"/>
        </a:spcAft>
        <a:defRPr sz="2400" b="1">
          <a:solidFill>
            <a:schemeClr val="bg2"/>
          </a:solidFill>
          <a:latin typeface="Arial" charset="0"/>
        </a:defRPr>
      </a:lvl2pPr>
      <a:lvl3pPr algn="l" rtl="0" eaLnBrk="0" fontAlgn="base" hangingPunct="0">
        <a:lnSpc>
          <a:spcPct val="85000"/>
        </a:lnSpc>
        <a:spcBef>
          <a:spcPct val="0"/>
        </a:spcBef>
        <a:spcAft>
          <a:spcPct val="0"/>
        </a:spcAft>
        <a:defRPr sz="2400" b="1">
          <a:solidFill>
            <a:schemeClr val="bg2"/>
          </a:solidFill>
          <a:latin typeface="Arial" charset="0"/>
        </a:defRPr>
      </a:lvl3pPr>
      <a:lvl4pPr algn="l" rtl="0" eaLnBrk="0" fontAlgn="base" hangingPunct="0">
        <a:lnSpc>
          <a:spcPct val="85000"/>
        </a:lnSpc>
        <a:spcBef>
          <a:spcPct val="0"/>
        </a:spcBef>
        <a:spcAft>
          <a:spcPct val="0"/>
        </a:spcAft>
        <a:defRPr sz="2400" b="1">
          <a:solidFill>
            <a:schemeClr val="bg2"/>
          </a:solidFill>
          <a:latin typeface="Arial" charset="0"/>
        </a:defRPr>
      </a:lvl4pPr>
      <a:lvl5pPr algn="l" rtl="0" eaLnBrk="0" fontAlgn="base" hangingPunct="0">
        <a:lnSpc>
          <a:spcPct val="85000"/>
        </a:lnSpc>
        <a:spcBef>
          <a:spcPct val="0"/>
        </a:spcBef>
        <a:spcAft>
          <a:spcPct val="0"/>
        </a:spcAft>
        <a:defRPr sz="2400" b="1">
          <a:solidFill>
            <a:schemeClr val="bg2"/>
          </a:solidFill>
          <a:latin typeface="Arial" charset="0"/>
        </a:defRPr>
      </a:lvl5pPr>
      <a:lvl6pPr marL="457200" algn="l" rtl="0" fontAlgn="base">
        <a:lnSpc>
          <a:spcPct val="85000"/>
        </a:lnSpc>
        <a:spcBef>
          <a:spcPct val="0"/>
        </a:spcBef>
        <a:spcAft>
          <a:spcPct val="0"/>
        </a:spcAft>
        <a:defRPr sz="2400" b="1">
          <a:solidFill>
            <a:schemeClr val="bg2"/>
          </a:solidFill>
          <a:latin typeface="Arial" charset="0"/>
        </a:defRPr>
      </a:lvl6pPr>
      <a:lvl7pPr marL="914400" algn="l" rtl="0" fontAlgn="base">
        <a:lnSpc>
          <a:spcPct val="85000"/>
        </a:lnSpc>
        <a:spcBef>
          <a:spcPct val="0"/>
        </a:spcBef>
        <a:spcAft>
          <a:spcPct val="0"/>
        </a:spcAft>
        <a:defRPr sz="2400" b="1">
          <a:solidFill>
            <a:schemeClr val="bg2"/>
          </a:solidFill>
          <a:latin typeface="Arial" charset="0"/>
        </a:defRPr>
      </a:lvl7pPr>
      <a:lvl8pPr marL="1371600" algn="l" rtl="0" fontAlgn="base">
        <a:lnSpc>
          <a:spcPct val="85000"/>
        </a:lnSpc>
        <a:spcBef>
          <a:spcPct val="0"/>
        </a:spcBef>
        <a:spcAft>
          <a:spcPct val="0"/>
        </a:spcAft>
        <a:defRPr sz="2400" b="1">
          <a:solidFill>
            <a:schemeClr val="bg2"/>
          </a:solidFill>
          <a:latin typeface="Arial" charset="0"/>
        </a:defRPr>
      </a:lvl8pPr>
      <a:lvl9pPr marL="1828800" algn="l" rtl="0" fontAlgn="base">
        <a:lnSpc>
          <a:spcPct val="85000"/>
        </a:lnSpc>
        <a:spcBef>
          <a:spcPct val="0"/>
        </a:spcBef>
        <a:spcAft>
          <a:spcPct val="0"/>
        </a:spcAft>
        <a:defRPr sz="2400" b="1">
          <a:solidFill>
            <a:schemeClr val="bg2"/>
          </a:solidFill>
          <a:latin typeface="Arial" charset="0"/>
        </a:defRPr>
      </a:lvl9pPr>
    </p:titleStyle>
    <p:bodyStyle>
      <a:lvl1pPr marL="342900" indent="-342900" algn="l" rtl="0" eaLnBrk="0" fontAlgn="base" hangingPunct="0">
        <a:spcBef>
          <a:spcPct val="20000"/>
        </a:spcBef>
        <a:spcAft>
          <a:spcPct val="0"/>
        </a:spcAft>
        <a:buClr>
          <a:srgbClr val="FFD200"/>
        </a:buClr>
        <a:buSzPct val="75000"/>
        <a:buFont typeface="Arial" pitchFamily="34" charset="0"/>
        <a:buChar char="•"/>
        <a:defRPr sz="1200">
          <a:solidFill>
            <a:schemeClr val="tx1"/>
          </a:solidFill>
          <a:latin typeface="+mn-lt"/>
          <a:ea typeface="+mn-ea"/>
          <a:cs typeface="+mn-cs"/>
        </a:defRPr>
      </a:lvl1pPr>
      <a:lvl2pPr marL="1588" indent="455613" algn="l" rtl="0" eaLnBrk="0" fontAlgn="base" hangingPunct="0">
        <a:spcBef>
          <a:spcPct val="20000"/>
        </a:spcBef>
        <a:spcAft>
          <a:spcPct val="0"/>
        </a:spcAft>
        <a:buClr>
          <a:srgbClr val="FFD200"/>
        </a:buClr>
        <a:buSzPct val="75000"/>
        <a:buFont typeface="Arial" pitchFamily="34" charset="0"/>
        <a:buChar char="–"/>
        <a:defRPr sz="1400" b="1">
          <a:solidFill>
            <a:schemeClr val="hlink"/>
          </a:solidFill>
          <a:latin typeface="+mn-lt"/>
        </a:defRPr>
      </a:lvl2pPr>
      <a:lvl3pPr marL="357188" indent="-354013" algn="l" rtl="0" eaLnBrk="0" fontAlgn="base" hangingPunct="0">
        <a:spcBef>
          <a:spcPct val="20000"/>
        </a:spcBef>
        <a:spcAft>
          <a:spcPct val="0"/>
        </a:spcAft>
        <a:buClr>
          <a:schemeClr val="tx1"/>
        </a:buClr>
        <a:buSzPct val="75000"/>
        <a:buFont typeface="Arial" pitchFamily="34" charset="0"/>
        <a:buChar char="►"/>
        <a:defRPr sz="1200">
          <a:solidFill>
            <a:schemeClr val="tx1"/>
          </a:solidFill>
          <a:latin typeface="+mn-lt"/>
        </a:defRPr>
      </a:lvl3pPr>
      <a:lvl4pPr marL="717550" indent="-358775" algn="l" rtl="0" eaLnBrk="0" fontAlgn="base" hangingPunct="0">
        <a:spcBef>
          <a:spcPct val="20000"/>
        </a:spcBef>
        <a:spcAft>
          <a:spcPct val="0"/>
        </a:spcAft>
        <a:buClr>
          <a:schemeClr val="tx1"/>
        </a:buClr>
        <a:buSzPct val="75000"/>
        <a:buFont typeface="Arial" pitchFamily="34" charset="0"/>
        <a:buChar char="►"/>
        <a:defRPr sz="1200">
          <a:solidFill>
            <a:schemeClr val="tx1"/>
          </a:solidFill>
          <a:latin typeface="+mn-lt"/>
        </a:defRPr>
      </a:lvl4pPr>
      <a:lvl5pPr marL="1079500" indent="-360363" algn="l" rtl="0" eaLnBrk="0" fontAlgn="base" hangingPunct="0">
        <a:spcBef>
          <a:spcPct val="20000"/>
        </a:spcBef>
        <a:spcAft>
          <a:spcPct val="0"/>
        </a:spcAft>
        <a:buClr>
          <a:schemeClr val="tx1"/>
        </a:buClr>
        <a:buSzPct val="75000"/>
        <a:buFont typeface="Arial" pitchFamily="34" charset="0"/>
        <a:buChar char="►"/>
        <a:defRPr sz="1200">
          <a:solidFill>
            <a:schemeClr val="tx1"/>
          </a:solidFill>
          <a:latin typeface="+mn-lt"/>
        </a:defRPr>
      </a:lvl5pPr>
      <a:lvl6pPr marL="15367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6pPr>
      <a:lvl7pPr marL="19939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7pPr>
      <a:lvl8pPr marL="24511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8pPr>
      <a:lvl9pPr marL="29083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1403350" y="244475"/>
            <a:ext cx="6192838" cy="8080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41987" name="Rectangle 3"/>
          <p:cNvSpPr>
            <a:spLocks noGrp="1" noChangeArrowheads="1"/>
          </p:cNvSpPr>
          <p:nvPr>
            <p:ph type="body" idx="1"/>
          </p:nvPr>
        </p:nvSpPr>
        <p:spPr bwMode="auto">
          <a:xfrm>
            <a:off x="468313" y="1412875"/>
            <a:ext cx="8207375" cy="4500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Body text</a:t>
            </a:r>
          </a:p>
          <a:p>
            <a:pPr lvl="1"/>
            <a:r>
              <a:rPr lang="en-GB" smtClean="0"/>
              <a:t>Heading</a:t>
            </a:r>
          </a:p>
          <a:p>
            <a:pPr lvl="2"/>
            <a:r>
              <a:rPr lang="en-GB" smtClean="0"/>
              <a:t>Sub-heading</a:t>
            </a:r>
          </a:p>
          <a:p>
            <a:pPr lvl="3"/>
            <a:r>
              <a:rPr lang="en-GB" smtClean="0"/>
              <a:t>Bullet 1</a:t>
            </a:r>
          </a:p>
          <a:p>
            <a:pPr lvl="4"/>
            <a:r>
              <a:rPr lang="en-GB" smtClean="0"/>
              <a:t>bullet 2</a:t>
            </a:r>
            <a:endParaRPr lang="en-US" smtClean="0"/>
          </a:p>
        </p:txBody>
      </p:sp>
      <p:sp>
        <p:nvSpPr>
          <p:cNvPr id="1092" name="Line 68"/>
          <p:cNvSpPr>
            <a:spLocks noChangeShapeType="1"/>
          </p:cNvSpPr>
          <p:nvPr/>
        </p:nvSpPr>
        <p:spPr bwMode="auto">
          <a:xfrm>
            <a:off x="1058863" y="1412875"/>
            <a:ext cx="8026400" cy="0"/>
          </a:xfrm>
          <a:prstGeom prst="line">
            <a:avLst/>
          </a:prstGeom>
          <a:noFill/>
          <a:ln w="28575">
            <a:solidFill>
              <a:srgbClr val="336699"/>
            </a:solidFill>
            <a:round/>
            <a:headEnd/>
            <a:tailEnd/>
          </a:ln>
          <a:effectLst/>
        </p:spPr>
        <p:txBody>
          <a:bodyPr lIns="0" tIns="0" rIns="0" bIns="0">
            <a:spAutoFit/>
          </a:bodyPr>
          <a:lstStyle/>
          <a:p>
            <a:pPr>
              <a:defRPr/>
            </a:pPr>
            <a:endParaRPr lang="it-IT" sz="2200" dirty="0">
              <a:solidFill>
                <a:srgbClr val="FFFFFF"/>
              </a:solidFill>
              <a:latin typeface="Arial" charset="0"/>
            </a:endParaRPr>
          </a:p>
        </p:txBody>
      </p:sp>
      <p:pic>
        <p:nvPicPr>
          <p:cNvPr id="41990" name="Picture 2"/>
          <p:cNvPicPr>
            <a:picLocks noChangeAspect="1" noChangeArrowheads="1"/>
          </p:cNvPicPr>
          <p:nvPr/>
        </p:nvPicPr>
        <p:blipFill>
          <a:blip r:embed="rId15" cstate="print"/>
          <a:srcRect/>
          <a:stretch>
            <a:fillRect/>
          </a:stretch>
        </p:blipFill>
        <p:spPr bwMode="auto">
          <a:xfrm>
            <a:off x="9525" y="-9525"/>
            <a:ext cx="9134475" cy="838200"/>
          </a:xfrm>
          <a:prstGeom prst="rect">
            <a:avLst/>
          </a:prstGeom>
          <a:noFill/>
          <a:ln w="9525">
            <a:noFill/>
            <a:miter lim="800000"/>
            <a:headEnd/>
            <a:tailEnd/>
          </a:ln>
        </p:spPr>
      </p:pic>
      <p:sp>
        <p:nvSpPr>
          <p:cNvPr id="6" name="Rectangle 23"/>
          <p:cNvSpPr>
            <a:spLocks noGrp="1" noChangeArrowheads="1"/>
          </p:cNvSpPr>
          <p:nvPr>
            <p:ph type="sldNum" sz="quarter" idx="4"/>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66" r:id="rId3"/>
    <p:sldLayoutId id="2147483965" r:id="rId4"/>
    <p:sldLayoutId id="2147483964" r:id="rId5"/>
    <p:sldLayoutId id="2147483963" r:id="rId6"/>
    <p:sldLayoutId id="2147483962" r:id="rId7"/>
    <p:sldLayoutId id="2147483961" r:id="rId8"/>
    <p:sldLayoutId id="2147483960" r:id="rId9"/>
    <p:sldLayoutId id="2147483959" r:id="rId10"/>
    <p:sldLayoutId id="2147483958" r:id="rId11"/>
    <p:sldLayoutId id="2147483957" r:id="rId12"/>
    <p:sldLayoutId id="2147483956" r:id="rId13"/>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b="1">
          <a:solidFill>
            <a:schemeClr val="bg2"/>
          </a:solidFill>
          <a:latin typeface="+mj-lt"/>
          <a:ea typeface="+mj-ea"/>
          <a:cs typeface="+mj-cs"/>
        </a:defRPr>
      </a:lvl1pPr>
      <a:lvl2pPr algn="l" rtl="0" eaLnBrk="0" fontAlgn="base" hangingPunct="0">
        <a:lnSpc>
          <a:spcPct val="85000"/>
        </a:lnSpc>
        <a:spcBef>
          <a:spcPct val="0"/>
        </a:spcBef>
        <a:spcAft>
          <a:spcPct val="0"/>
        </a:spcAft>
        <a:defRPr sz="2400" b="1">
          <a:solidFill>
            <a:schemeClr val="bg2"/>
          </a:solidFill>
          <a:latin typeface="Arial" charset="0"/>
        </a:defRPr>
      </a:lvl2pPr>
      <a:lvl3pPr algn="l" rtl="0" eaLnBrk="0" fontAlgn="base" hangingPunct="0">
        <a:lnSpc>
          <a:spcPct val="85000"/>
        </a:lnSpc>
        <a:spcBef>
          <a:spcPct val="0"/>
        </a:spcBef>
        <a:spcAft>
          <a:spcPct val="0"/>
        </a:spcAft>
        <a:defRPr sz="2400" b="1">
          <a:solidFill>
            <a:schemeClr val="bg2"/>
          </a:solidFill>
          <a:latin typeface="Arial" charset="0"/>
        </a:defRPr>
      </a:lvl3pPr>
      <a:lvl4pPr algn="l" rtl="0" eaLnBrk="0" fontAlgn="base" hangingPunct="0">
        <a:lnSpc>
          <a:spcPct val="85000"/>
        </a:lnSpc>
        <a:spcBef>
          <a:spcPct val="0"/>
        </a:spcBef>
        <a:spcAft>
          <a:spcPct val="0"/>
        </a:spcAft>
        <a:defRPr sz="2400" b="1">
          <a:solidFill>
            <a:schemeClr val="bg2"/>
          </a:solidFill>
          <a:latin typeface="Arial" charset="0"/>
        </a:defRPr>
      </a:lvl4pPr>
      <a:lvl5pPr algn="l" rtl="0" eaLnBrk="0" fontAlgn="base" hangingPunct="0">
        <a:lnSpc>
          <a:spcPct val="85000"/>
        </a:lnSpc>
        <a:spcBef>
          <a:spcPct val="0"/>
        </a:spcBef>
        <a:spcAft>
          <a:spcPct val="0"/>
        </a:spcAft>
        <a:defRPr sz="2400" b="1">
          <a:solidFill>
            <a:schemeClr val="bg2"/>
          </a:solidFill>
          <a:latin typeface="Arial" charset="0"/>
        </a:defRPr>
      </a:lvl5pPr>
      <a:lvl6pPr marL="457200" algn="l" rtl="0" fontAlgn="base">
        <a:lnSpc>
          <a:spcPct val="85000"/>
        </a:lnSpc>
        <a:spcBef>
          <a:spcPct val="0"/>
        </a:spcBef>
        <a:spcAft>
          <a:spcPct val="0"/>
        </a:spcAft>
        <a:defRPr sz="2400" b="1">
          <a:solidFill>
            <a:schemeClr val="bg2"/>
          </a:solidFill>
          <a:latin typeface="Arial" charset="0"/>
        </a:defRPr>
      </a:lvl6pPr>
      <a:lvl7pPr marL="914400" algn="l" rtl="0" fontAlgn="base">
        <a:lnSpc>
          <a:spcPct val="85000"/>
        </a:lnSpc>
        <a:spcBef>
          <a:spcPct val="0"/>
        </a:spcBef>
        <a:spcAft>
          <a:spcPct val="0"/>
        </a:spcAft>
        <a:defRPr sz="2400" b="1">
          <a:solidFill>
            <a:schemeClr val="bg2"/>
          </a:solidFill>
          <a:latin typeface="Arial" charset="0"/>
        </a:defRPr>
      </a:lvl7pPr>
      <a:lvl8pPr marL="1371600" algn="l" rtl="0" fontAlgn="base">
        <a:lnSpc>
          <a:spcPct val="85000"/>
        </a:lnSpc>
        <a:spcBef>
          <a:spcPct val="0"/>
        </a:spcBef>
        <a:spcAft>
          <a:spcPct val="0"/>
        </a:spcAft>
        <a:defRPr sz="2400" b="1">
          <a:solidFill>
            <a:schemeClr val="bg2"/>
          </a:solidFill>
          <a:latin typeface="Arial" charset="0"/>
        </a:defRPr>
      </a:lvl8pPr>
      <a:lvl9pPr marL="1828800" algn="l" rtl="0" fontAlgn="base">
        <a:lnSpc>
          <a:spcPct val="85000"/>
        </a:lnSpc>
        <a:spcBef>
          <a:spcPct val="0"/>
        </a:spcBef>
        <a:spcAft>
          <a:spcPct val="0"/>
        </a:spcAft>
        <a:defRPr sz="2400" b="1">
          <a:solidFill>
            <a:schemeClr val="bg2"/>
          </a:solidFill>
          <a:latin typeface="Arial" charset="0"/>
        </a:defRPr>
      </a:lvl9pPr>
    </p:titleStyle>
    <p:bodyStyle>
      <a:lvl1pPr marL="342900" indent="-342900" algn="l" rtl="0" eaLnBrk="0" fontAlgn="base" hangingPunct="0">
        <a:spcBef>
          <a:spcPct val="20000"/>
        </a:spcBef>
        <a:spcAft>
          <a:spcPct val="0"/>
        </a:spcAft>
        <a:buClr>
          <a:srgbClr val="FFD200"/>
        </a:buClr>
        <a:buSzPct val="75000"/>
        <a:buFont typeface="Arial" pitchFamily="34" charset="0"/>
        <a:buChar char="•"/>
        <a:defRPr sz="1200">
          <a:solidFill>
            <a:schemeClr val="tx1"/>
          </a:solidFill>
          <a:latin typeface="+mn-lt"/>
          <a:ea typeface="+mn-ea"/>
          <a:cs typeface="+mn-cs"/>
        </a:defRPr>
      </a:lvl1pPr>
      <a:lvl2pPr marL="1588" indent="455613" algn="l" rtl="0" eaLnBrk="0" fontAlgn="base" hangingPunct="0">
        <a:spcBef>
          <a:spcPct val="20000"/>
        </a:spcBef>
        <a:spcAft>
          <a:spcPct val="0"/>
        </a:spcAft>
        <a:buClr>
          <a:srgbClr val="FFD200"/>
        </a:buClr>
        <a:buSzPct val="75000"/>
        <a:buFont typeface="Arial" pitchFamily="34" charset="0"/>
        <a:buChar char="–"/>
        <a:defRPr sz="1400" b="1">
          <a:solidFill>
            <a:schemeClr val="hlink"/>
          </a:solidFill>
          <a:latin typeface="+mn-lt"/>
        </a:defRPr>
      </a:lvl2pPr>
      <a:lvl3pPr marL="357188" indent="-354013" algn="l" rtl="0" eaLnBrk="0" fontAlgn="base" hangingPunct="0">
        <a:spcBef>
          <a:spcPct val="20000"/>
        </a:spcBef>
        <a:spcAft>
          <a:spcPct val="0"/>
        </a:spcAft>
        <a:buClr>
          <a:schemeClr val="tx1"/>
        </a:buClr>
        <a:buSzPct val="75000"/>
        <a:buFont typeface="Arial" pitchFamily="34" charset="0"/>
        <a:buChar char="►"/>
        <a:defRPr sz="1200">
          <a:solidFill>
            <a:schemeClr val="tx1"/>
          </a:solidFill>
          <a:latin typeface="+mn-lt"/>
        </a:defRPr>
      </a:lvl3pPr>
      <a:lvl4pPr marL="717550" indent="-358775" algn="l" rtl="0" eaLnBrk="0" fontAlgn="base" hangingPunct="0">
        <a:spcBef>
          <a:spcPct val="20000"/>
        </a:spcBef>
        <a:spcAft>
          <a:spcPct val="0"/>
        </a:spcAft>
        <a:buClr>
          <a:schemeClr val="tx1"/>
        </a:buClr>
        <a:buSzPct val="75000"/>
        <a:buFont typeface="Arial" pitchFamily="34" charset="0"/>
        <a:buChar char="►"/>
        <a:defRPr sz="1200">
          <a:solidFill>
            <a:schemeClr val="tx1"/>
          </a:solidFill>
          <a:latin typeface="+mn-lt"/>
        </a:defRPr>
      </a:lvl4pPr>
      <a:lvl5pPr marL="1079500" indent="-360363" algn="l" rtl="0" eaLnBrk="0" fontAlgn="base" hangingPunct="0">
        <a:spcBef>
          <a:spcPct val="20000"/>
        </a:spcBef>
        <a:spcAft>
          <a:spcPct val="0"/>
        </a:spcAft>
        <a:buClr>
          <a:schemeClr val="tx1"/>
        </a:buClr>
        <a:buSzPct val="75000"/>
        <a:buFont typeface="Arial" pitchFamily="34" charset="0"/>
        <a:buChar char="►"/>
        <a:defRPr sz="1200">
          <a:solidFill>
            <a:schemeClr val="tx1"/>
          </a:solidFill>
          <a:latin typeface="+mn-lt"/>
        </a:defRPr>
      </a:lvl5pPr>
      <a:lvl6pPr marL="15367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6pPr>
      <a:lvl7pPr marL="19939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7pPr>
      <a:lvl8pPr marL="24511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8pPr>
      <a:lvl9pPr marL="29083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3350" y="244475"/>
            <a:ext cx="6192838" cy="8080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8313" y="1412875"/>
            <a:ext cx="8207375" cy="4500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Body text</a:t>
            </a:r>
          </a:p>
          <a:p>
            <a:pPr lvl="1"/>
            <a:r>
              <a:rPr lang="en-GB" smtClean="0"/>
              <a:t>Heading</a:t>
            </a:r>
          </a:p>
          <a:p>
            <a:pPr lvl="2"/>
            <a:r>
              <a:rPr lang="en-GB" smtClean="0"/>
              <a:t>Sub-heading</a:t>
            </a:r>
          </a:p>
          <a:p>
            <a:pPr lvl="3"/>
            <a:r>
              <a:rPr lang="en-GB" smtClean="0"/>
              <a:t>Bullet 1</a:t>
            </a:r>
          </a:p>
          <a:p>
            <a:pPr lvl="4"/>
            <a:r>
              <a:rPr lang="en-GB" smtClean="0"/>
              <a:t>bullet 2</a:t>
            </a:r>
            <a:endParaRPr lang="en-US" smtClean="0"/>
          </a:p>
        </p:txBody>
      </p:sp>
      <p:sp>
        <p:nvSpPr>
          <p:cNvPr id="1029" name="Line 68"/>
          <p:cNvSpPr>
            <a:spLocks noChangeShapeType="1"/>
          </p:cNvSpPr>
          <p:nvPr/>
        </p:nvSpPr>
        <p:spPr bwMode="auto">
          <a:xfrm>
            <a:off x="1058863" y="1412875"/>
            <a:ext cx="8026400" cy="0"/>
          </a:xfrm>
          <a:prstGeom prst="line">
            <a:avLst/>
          </a:prstGeom>
          <a:noFill/>
          <a:ln w="28575">
            <a:solidFill>
              <a:srgbClr val="336699"/>
            </a:solidFill>
            <a:round/>
            <a:headEnd/>
            <a:tailEnd/>
          </a:ln>
        </p:spPr>
        <p:txBody>
          <a:bodyPr lIns="0" tIns="0" rIns="0" bIns="0">
            <a:spAutoFit/>
          </a:bodyPr>
          <a:lstStyle/>
          <a:p>
            <a:endParaRPr lang="it-IT" b="1" dirty="0" smtClean="0">
              <a:solidFill>
                <a:srgbClr val="005696"/>
              </a:solidFill>
              <a:latin typeface="Arial" charset="0"/>
            </a:endParaRPr>
          </a:p>
        </p:txBody>
      </p:sp>
      <p:pic>
        <p:nvPicPr>
          <p:cNvPr id="1030" name="Picture 2"/>
          <p:cNvPicPr>
            <a:picLocks noChangeAspect="1" noChangeArrowheads="1"/>
          </p:cNvPicPr>
          <p:nvPr/>
        </p:nvPicPr>
        <p:blipFill>
          <a:blip r:embed="rId16" cstate="print"/>
          <a:srcRect/>
          <a:stretch>
            <a:fillRect/>
          </a:stretch>
        </p:blipFill>
        <p:spPr bwMode="auto">
          <a:xfrm>
            <a:off x="9525" y="-9525"/>
            <a:ext cx="9134475" cy="838200"/>
          </a:xfrm>
          <a:prstGeom prst="rect">
            <a:avLst/>
          </a:prstGeom>
          <a:noFill/>
          <a:ln w="9525">
            <a:noFill/>
            <a:miter lim="800000"/>
            <a:headEnd/>
            <a:tailEnd/>
          </a:ln>
        </p:spPr>
      </p:pic>
      <p:sp>
        <p:nvSpPr>
          <p:cNvPr id="6" name="Rectangle 23"/>
          <p:cNvSpPr>
            <a:spLocks noGrp="1" noChangeArrowheads="1"/>
          </p:cNvSpPr>
          <p:nvPr>
            <p:ph type="sldNum" sz="quarter" idx="4"/>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b="1">
          <a:solidFill>
            <a:schemeClr val="bg2"/>
          </a:solidFill>
          <a:latin typeface="+mj-lt"/>
          <a:ea typeface="+mj-ea"/>
          <a:cs typeface="+mj-cs"/>
        </a:defRPr>
      </a:lvl1pPr>
      <a:lvl2pPr algn="l" rtl="0" eaLnBrk="0" fontAlgn="base" hangingPunct="0">
        <a:lnSpc>
          <a:spcPct val="85000"/>
        </a:lnSpc>
        <a:spcBef>
          <a:spcPct val="0"/>
        </a:spcBef>
        <a:spcAft>
          <a:spcPct val="0"/>
        </a:spcAft>
        <a:defRPr sz="2400" b="1">
          <a:solidFill>
            <a:schemeClr val="bg2"/>
          </a:solidFill>
          <a:latin typeface="Arial" charset="0"/>
        </a:defRPr>
      </a:lvl2pPr>
      <a:lvl3pPr algn="l" rtl="0" eaLnBrk="0" fontAlgn="base" hangingPunct="0">
        <a:lnSpc>
          <a:spcPct val="85000"/>
        </a:lnSpc>
        <a:spcBef>
          <a:spcPct val="0"/>
        </a:spcBef>
        <a:spcAft>
          <a:spcPct val="0"/>
        </a:spcAft>
        <a:defRPr sz="2400" b="1">
          <a:solidFill>
            <a:schemeClr val="bg2"/>
          </a:solidFill>
          <a:latin typeface="Arial" charset="0"/>
        </a:defRPr>
      </a:lvl3pPr>
      <a:lvl4pPr algn="l" rtl="0" eaLnBrk="0" fontAlgn="base" hangingPunct="0">
        <a:lnSpc>
          <a:spcPct val="85000"/>
        </a:lnSpc>
        <a:spcBef>
          <a:spcPct val="0"/>
        </a:spcBef>
        <a:spcAft>
          <a:spcPct val="0"/>
        </a:spcAft>
        <a:defRPr sz="2400" b="1">
          <a:solidFill>
            <a:schemeClr val="bg2"/>
          </a:solidFill>
          <a:latin typeface="Arial" charset="0"/>
        </a:defRPr>
      </a:lvl4pPr>
      <a:lvl5pPr algn="l" rtl="0" eaLnBrk="0" fontAlgn="base" hangingPunct="0">
        <a:lnSpc>
          <a:spcPct val="85000"/>
        </a:lnSpc>
        <a:spcBef>
          <a:spcPct val="0"/>
        </a:spcBef>
        <a:spcAft>
          <a:spcPct val="0"/>
        </a:spcAft>
        <a:defRPr sz="2400" b="1">
          <a:solidFill>
            <a:schemeClr val="bg2"/>
          </a:solidFill>
          <a:latin typeface="Arial" charset="0"/>
        </a:defRPr>
      </a:lvl5pPr>
      <a:lvl6pPr marL="457200" algn="l" rtl="0" fontAlgn="base">
        <a:lnSpc>
          <a:spcPct val="85000"/>
        </a:lnSpc>
        <a:spcBef>
          <a:spcPct val="0"/>
        </a:spcBef>
        <a:spcAft>
          <a:spcPct val="0"/>
        </a:spcAft>
        <a:defRPr sz="2400" b="1">
          <a:solidFill>
            <a:schemeClr val="bg2"/>
          </a:solidFill>
          <a:latin typeface="Arial" charset="0"/>
        </a:defRPr>
      </a:lvl6pPr>
      <a:lvl7pPr marL="914400" algn="l" rtl="0" fontAlgn="base">
        <a:lnSpc>
          <a:spcPct val="85000"/>
        </a:lnSpc>
        <a:spcBef>
          <a:spcPct val="0"/>
        </a:spcBef>
        <a:spcAft>
          <a:spcPct val="0"/>
        </a:spcAft>
        <a:defRPr sz="2400" b="1">
          <a:solidFill>
            <a:schemeClr val="bg2"/>
          </a:solidFill>
          <a:latin typeface="Arial" charset="0"/>
        </a:defRPr>
      </a:lvl7pPr>
      <a:lvl8pPr marL="1371600" algn="l" rtl="0" fontAlgn="base">
        <a:lnSpc>
          <a:spcPct val="85000"/>
        </a:lnSpc>
        <a:spcBef>
          <a:spcPct val="0"/>
        </a:spcBef>
        <a:spcAft>
          <a:spcPct val="0"/>
        </a:spcAft>
        <a:defRPr sz="2400" b="1">
          <a:solidFill>
            <a:schemeClr val="bg2"/>
          </a:solidFill>
          <a:latin typeface="Arial" charset="0"/>
        </a:defRPr>
      </a:lvl8pPr>
      <a:lvl9pPr marL="1828800" algn="l" rtl="0" fontAlgn="base">
        <a:lnSpc>
          <a:spcPct val="85000"/>
        </a:lnSpc>
        <a:spcBef>
          <a:spcPct val="0"/>
        </a:spcBef>
        <a:spcAft>
          <a:spcPct val="0"/>
        </a:spcAft>
        <a:defRPr sz="2400" b="1">
          <a:solidFill>
            <a:schemeClr val="bg2"/>
          </a:solidFill>
          <a:latin typeface="Arial" charset="0"/>
        </a:defRPr>
      </a:lvl9pPr>
    </p:titleStyle>
    <p:bodyStyle>
      <a:lvl1pPr marL="342900" indent="-342900" algn="l" rtl="0" eaLnBrk="0" fontAlgn="base" hangingPunct="0">
        <a:spcBef>
          <a:spcPct val="20000"/>
        </a:spcBef>
        <a:spcAft>
          <a:spcPct val="0"/>
        </a:spcAft>
        <a:buClr>
          <a:srgbClr val="FFD200"/>
        </a:buClr>
        <a:buSzPct val="75000"/>
        <a:buFont typeface="Arial" charset="0"/>
        <a:defRPr sz="1200">
          <a:solidFill>
            <a:schemeClr val="tx1"/>
          </a:solidFill>
          <a:latin typeface="+mn-lt"/>
          <a:ea typeface="+mn-ea"/>
          <a:cs typeface="+mn-cs"/>
        </a:defRPr>
      </a:lvl1pPr>
      <a:lvl2pPr marL="1588" indent="455613" algn="l" rtl="0" eaLnBrk="0" fontAlgn="base" hangingPunct="0">
        <a:spcBef>
          <a:spcPct val="20000"/>
        </a:spcBef>
        <a:spcAft>
          <a:spcPct val="0"/>
        </a:spcAft>
        <a:buClr>
          <a:srgbClr val="FFD200"/>
        </a:buClr>
        <a:buSzPct val="75000"/>
        <a:buFont typeface="Arial" charset="0"/>
        <a:defRPr sz="1400" b="1">
          <a:solidFill>
            <a:schemeClr val="hlink"/>
          </a:solidFill>
          <a:latin typeface="+mn-lt"/>
        </a:defRPr>
      </a:lvl2pPr>
      <a:lvl3pPr marL="357188" indent="-354013" algn="l" rtl="0" eaLnBrk="0" fontAlgn="base" hangingPunct="0">
        <a:spcBef>
          <a:spcPct val="20000"/>
        </a:spcBef>
        <a:spcAft>
          <a:spcPct val="0"/>
        </a:spcAft>
        <a:buClr>
          <a:schemeClr val="tx1"/>
        </a:buClr>
        <a:buSzPct val="75000"/>
        <a:buFont typeface="Arial" charset="0"/>
        <a:buChar char="►"/>
        <a:defRPr sz="1200">
          <a:solidFill>
            <a:schemeClr val="tx1"/>
          </a:solidFill>
          <a:latin typeface="+mn-lt"/>
        </a:defRPr>
      </a:lvl3pPr>
      <a:lvl4pPr marL="717550" indent="-358775" algn="l" rtl="0" eaLnBrk="0" fontAlgn="base" hangingPunct="0">
        <a:spcBef>
          <a:spcPct val="20000"/>
        </a:spcBef>
        <a:spcAft>
          <a:spcPct val="0"/>
        </a:spcAft>
        <a:buClr>
          <a:schemeClr val="tx1"/>
        </a:buClr>
        <a:buSzPct val="75000"/>
        <a:buFont typeface="Arial" charset="0"/>
        <a:buChar char="►"/>
        <a:defRPr sz="1200">
          <a:solidFill>
            <a:schemeClr val="tx1"/>
          </a:solidFill>
          <a:latin typeface="+mn-lt"/>
        </a:defRPr>
      </a:lvl4pPr>
      <a:lvl5pPr marL="1079500" indent="-360363" algn="l" rtl="0" eaLnBrk="0" fontAlgn="base" hangingPunct="0">
        <a:spcBef>
          <a:spcPct val="20000"/>
        </a:spcBef>
        <a:spcAft>
          <a:spcPct val="0"/>
        </a:spcAft>
        <a:buClr>
          <a:schemeClr val="tx1"/>
        </a:buClr>
        <a:buSzPct val="75000"/>
        <a:buFont typeface="Arial" charset="0"/>
        <a:buChar char="►"/>
        <a:defRPr sz="1200">
          <a:solidFill>
            <a:schemeClr val="tx1"/>
          </a:solidFill>
          <a:latin typeface="+mn-lt"/>
        </a:defRPr>
      </a:lvl5pPr>
      <a:lvl6pPr marL="15367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6pPr>
      <a:lvl7pPr marL="19939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7pPr>
      <a:lvl8pPr marL="24511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8pPr>
      <a:lvl9pPr marL="29083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3350" y="244475"/>
            <a:ext cx="6192838" cy="8080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8313" y="1412875"/>
            <a:ext cx="8207375" cy="4500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Body text</a:t>
            </a:r>
          </a:p>
          <a:p>
            <a:pPr lvl="1"/>
            <a:r>
              <a:rPr lang="en-GB" smtClean="0"/>
              <a:t>Heading</a:t>
            </a:r>
          </a:p>
          <a:p>
            <a:pPr lvl="2"/>
            <a:r>
              <a:rPr lang="en-GB" smtClean="0"/>
              <a:t>Sub-heading</a:t>
            </a:r>
          </a:p>
          <a:p>
            <a:pPr lvl="3"/>
            <a:r>
              <a:rPr lang="en-GB" smtClean="0"/>
              <a:t>Bullet 1</a:t>
            </a:r>
          </a:p>
          <a:p>
            <a:pPr lvl="4"/>
            <a:r>
              <a:rPr lang="en-GB" smtClean="0"/>
              <a:t>bullet 2</a:t>
            </a:r>
            <a:endParaRPr lang="en-US" smtClean="0"/>
          </a:p>
        </p:txBody>
      </p:sp>
      <p:sp>
        <p:nvSpPr>
          <p:cNvPr id="1029" name="Line 68"/>
          <p:cNvSpPr>
            <a:spLocks noChangeShapeType="1"/>
          </p:cNvSpPr>
          <p:nvPr/>
        </p:nvSpPr>
        <p:spPr bwMode="auto">
          <a:xfrm>
            <a:off x="1058863" y="1412875"/>
            <a:ext cx="8026400" cy="0"/>
          </a:xfrm>
          <a:prstGeom prst="line">
            <a:avLst/>
          </a:prstGeom>
          <a:noFill/>
          <a:ln w="28575">
            <a:solidFill>
              <a:srgbClr val="336699"/>
            </a:solidFill>
            <a:round/>
            <a:headEnd/>
            <a:tailEnd/>
          </a:ln>
        </p:spPr>
        <p:txBody>
          <a:bodyPr lIns="0" tIns="0" rIns="0" bIns="0">
            <a:spAutoFit/>
          </a:bodyPr>
          <a:lstStyle/>
          <a:p>
            <a:endParaRPr lang="it-IT" b="1" dirty="0" smtClean="0">
              <a:solidFill>
                <a:srgbClr val="005696"/>
              </a:solidFill>
              <a:latin typeface="Arial" charset="0"/>
            </a:endParaRPr>
          </a:p>
        </p:txBody>
      </p:sp>
      <p:pic>
        <p:nvPicPr>
          <p:cNvPr id="1030" name="Picture 2"/>
          <p:cNvPicPr>
            <a:picLocks noChangeAspect="1" noChangeArrowheads="1"/>
          </p:cNvPicPr>
          <p:nvPr/>
        </p:nvPicPr>
        <p:blipFill>
          <a:blip r:embed="rId16" cstate="print"/>
          <a:srcRect/>
          <a:stretch>
            <a:fillRect/>
          </a:stretch>
        </p:blipFill>
        <p:spPr bwMode="auto">
          <a:xfrm>
            <a:off x="9525" y="-9525"/>
            <a:ext cx="9134475" cy="838200"/>
          </a:xfrm>
          <a:prstGeom prst="rect">
            <a:avLst/>
          </a:prstGeom>
          <a:noFill/>
          <a:ln w="9525">
            <a:noFill/>
            <a:miter lim="800000"/>
            <a:headEnd/>
            <a:tailEnd/>
          </a:ln>
        </p:spPr>
      </p:pic>
      <p:sp>
        <p:nvSpPr>
          <p:cNvPr id="6" name="Rectangle 23"/>
          <p:cNvSpPr>
            <a:spLocks noGrp="1" noChangeArrowheads="1"/>
          </p:cNvSpPr>
          <p:nvPr>
            <p:ph type="sldNum" sz="quarter" idx="4"/>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b="1">
          <a:solidFill>
            <a:schemeClr val="bg2"/>
          </a:solidFill>
          <a:latin typeface="+mj-lt"/>
          <a:ea typeface="+mj-ea"/>
          <a:cs typeface="+mj-cs"/>
        </a:defRPr>
      </a:lvl1pPr>
      <a:lvl2pPr algn="l" rtl="0" eaLnBrk="0" fontAlgn="base" hangingPunct="0">
        <a:lnSpc>
          <a:spcPct val="85000"/>
        </a:lnSpc>
        <a:spcBef>
          <a:spcPct val="0"/>
        </a:spcBef>
        <a:spcAft>
          <a:spcPct val="0"/>
        </a:spcAft>
        <a:defRPr sz="2400" b="1">
          <a:solidFill>
            <a:schemeClr val="bg2"/>
          </a:solidFill>
          <a:latin typeface="Arial" charset="0"/>
        </a:defRPr>
      </a:lvl2pPr>
      <a:lvl3pPr algn="l" rtl="0" eaLnBrk="0" fontAlgn="base" hangingPunct="0">
        <a:lnSpc>
          <a:spcPct val="85000"/>
        </a:lnSpc>
        <a:spcBef>
          <a:spcPct val="0"/>
        </a:spcBef>
        <a:spcAft>
          <a:spcPct val="0"/>
        </a:spcAft>
        <a:defRPr sz="2400" b="1">
          <a:solidFill>
            <a:schemeClr val="bg2"/>
          </a:solidFill>
          <a:latin typeface="Arial" charset="0"/>
        </a:defRPr>
      </a:lvl3pPr>
      <a:lvl4pPr algn="l" rtl="0" eaLnBrk="0" fontAlgn="base" hangingPunct="0">
        <a:lnSpc>
          <a:spcPct val="85000"/>
        </a:lnSpc>
        <a:spcBef>
          <a:spcPct val="0"/>
        </a:spcBef>
        <a:spcAft>
          <a:spcPct val="0"/>
        </a:spcAft>
        <a:defRPr sz="2400" b="1">
          <a:solidFill>
            <a:schemeClr val="bg2"/>
          </a:solidFill>
          <a:latin typeface="Arial" charset="0"/>
        </a:defRPr>
      </a:lvl4pPr>
      <a:lvl5pPr algn="l" rtl="0" eaLnBrk="0" fontAlgn="base" hangingPunct="0">
        <a:lnSpc>
          <a:spcPct val="85000"/>
        </a:lnSpc>
        <a:spcBef>
          <a:spcPct val="0"/>
        </a:spcBef>
        <a:spcAft>
          <a:spcPct val="0"/>
        </a:spcAft>
        <a:defRPr sz="2400" b="1">
          <a:solidFill>
            <a:schemeClr val="bg2"/>
          </a:solidFill>
          <a:latin typeface="Arial" charset="0"/>
        </a:defRPr>
      </a:lvl5pPr>
      <a:lvl6pPr marL="457200" algn="l" rtl="0" fontAlgn="base">
        <a:lnSpc>
          <a:spcPct val="85000"/>
        </a:lnSpc>
        <a:spcBef>
          <a:spcPct val="0"/>
        </a:spcBef>
        <a:spcAft>
          <a:spcPct val="0"/>
        </a:spcAft>
        <a:defRPr sz="2400" b="1">
          <a:solidFill>
            <a:schemeClr val="bg2"/>
          </a:solidFill>
          <a:latin typeface="Arial" charset="0"/>
        </a:defRPr>
      </a:lvl6pPr>
      <a:lvl7pPr marL="914400" algn="l" rtl="0" fontAlgn="base">
        <a:lnSpc>
          <a:spcPct val="85000"/>
        </a:lnSpc>
        <a:spcBef>
          <a:spcPct val="0"/>
        </a:spcBef>
        <a:spcAft>
          <a:spcPct val="0"/>
        </a:spcAft>
        <a:defRPr sz="2400" b="1">
          <a:solidFill>
            <a:schemeClr val="bg2"/>
          </a:solidFill>
          <a:latin typeface="Arial" charset="0"/>
        </a:defRPr>
      </a:lvl7pPr>
      <a:lvl8pPr marL="1371600" algn="l" rtl="0" fontAlgn="base">
        <a:lnSpc>
          <a:spcPct val="85000"/>
        </a:lnSpc>
        <a:spcBef>
          <a:spcPct val="0"/>
        </a:spcBef>
        <a:spcAft>
          <a:spcPct val="0"/>
        </a:spcAft>
        <a:defRPr sz="2400" b="1">
          <a:solidFill>
            <a:schemeClr val="bg2"/>
          </a:solidFill>
          <a:latin typeface="Arial" charset="0"/>
        </a:defRPr>
      </a:lvl8pPr>
      <a:lvl9pPr marL="1828800" algn="l" rtl="0" fontAlgn="base">
        <a:lnSpc>
          <a:spcPct val="85000"/>
        </a:lnSpc>
        <a:spcBef>
          <a:spcPct val="0"/>
        </a:spcBef>
        <a:spcAft>
          <a:spcPct val="0"/>
        </a:spcAft>
        <a:defRPr sz="2400" b="1">
          <a:solidFill>
            <a:schemeClr val="bg2"/>
          </a:solidFill>
          <a:latin typeface="Arial" charset="0"/>
        </a:defRPr>
      </a:lvl9pPr>
    </p:titleStyle>
    <p:bodyStyle>
      <a:lvl1pPr marL="342900" indent="-342900" algn="l" rtl="0" eaLnBrk="0" fontAlgn="base" hangingPunct="0">
        <a:spcBef>
          <a:spcPct val="20000"/>
        </a:spcBef>
        <a:spcAft>
          <a:spcPct val="0"/>
        </a:spcAft>
        <a:buClr>
          <a:srgbClr val="FFD200"/>
        </a:buClr>
        <a:buSzPct val="75000"/>
        <a:buFont typeface="Arial" charset="0"/>
        <a:defRPr sz="1200">
          <a:solidFill>
            <a:schemeClr val="tx1"/>
          </a:solidFill>
          <a:latin typeface="+mn-lt"/>
          <a:ea typeface="+mn-ea"/>
          <a:cs typeface="+mn-cs"/>
        </a:defRPr>
      </a:lvl1pPr>
      <a:lvl2pPr marL="1588" indent="455613" algn="l" rtl="0" eaLnBrk="0" fontAlgn="base" hangingPunct="0">
        <a:spcBef>
          <a:spcPct val="20000"/>
        </a:spcBef>
        <a:spcAft>
          <a:spcPct val="0"/>
        </a:spcAft>
        <a:buClr>
          <a:srgbClr val="FFD200"/>
        </a:buClr>
        <a:buSzPct val="75000"/>
        <a:buFont typeface="Arial" charset="0"/>
        <a:defRPr sz="1400" b="1">
          <a:solidFill>
            <a:schemeClr val="hlink"/>
          </a:solidFill>
          <a:latin typeface="+mn-lt"/>
        </a:defRPr>
      </a:lvl2pPr>
      <a:lvl3pPr marL="357188" indent="-354013" algn="l" rtl="0" eaLnBrk="0" fontAlgn="base" hangingPunct="0">
        <a:spcBef>
          <a:spcPct val="20000"/>
        </a:spcBef>
        <a:spcAft>
          <a:spcPct val="0"/>
        </a:spcAft>
        <a:buClr>
          <a:schemeClr val="tx1"/>
        </a:buClr>
        <a:buSzPct val="75000"/>
        <a:buFont typeface="Arial" charset="0"/>
        <a:buChar char="►"/>
        <a:defRPr sz="1200">
          <a:solidFill>
            <a:schemeClr val="tx1"/>
          </a:solidFill>
          <a:latin typeface="+mn-lt"/>
        </a:defRPr>
      </a:lvl3pPr>
      <a:lvl4pPr marL="717550" indent="-358775" algn="l" rtl="0" eaLnBrk="0" fontAlgn="base" hangingPunct="0">
        <a:spcBef>
          <a:spcPct val="20000"/>
        </a:spcBef>
        <a:spcAft>
          <a:spcPct val="0"/>
        </a:spcAft>
        <a:buClr>
          <a:schemeClr val="tx1"/>
        </a:buClr>
        <a:buSzPct val="75000"/>
        <a:buFont typeface="Arial" charset="0"/>
        <a:buChar char="►"/>
        <a:defRPr sz="1200">
          <a:solidFill>
            <a:schemeClr val="tx1"/>
          </a:solidFill>
          <a:latin typeface="+mn-lt"/>
        </a:defRPr>
      </a:lvl4pPr>
      <a:lvl5pPr marL="1079500" indent="-360363" algn="l" rtl="0" eaLnBrk="0" fontAlgn="base" hangingPunct="0">
        <a:spcBef>
          <a:spcPct val="20000"/>
        </a:spcBef>
        <a:spcAft>
          <a:spcPct val="0"/>
        </a:spcAft>
        <a:buClr>
          <a:schemeClr val="tx1"/>
        </a:buClr>
        <a:buSzPct val="75000"/>
        <a:buFont typeface="Arial" charset="0"/>
        <a:buChar char="►"/>
        <a:defRPr sz="1200">
          <a:solidFill>
            <a:schemeClr val="tx1"/>
          </a:solidFill>
          <a:latin typeface="+mn-lt"/>
        </a:defRPr>
      </a:lvl5pPr>
      <a:lvl6pPr marL="15367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6pPr>
      <a:lvl7pPr marL="19939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7pPr>
      <a:lvl8pPr marL="24511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8pPr>
      <a:lvl9pPr marL="29083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3350" y="244475"/>
            <a:ext cx="6192838" cy="8080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8313" y="1412875"/>
            <a:ext cx="8207375" cy="4500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Body text</a:t>
            </a:r>
          </a:p>
          <a:p>
            <a:pPr lvl="1"/>
            <a:r>
              <a:rPr lang="en-GB" smtClean="0"/>
              <a:t>Heading</a:t>
            </a:r>
          </a:p>
          <a:p>
            <a:pPr lvl="2"/>
            <a:r>
              <a:rPr lang="en-GB" smtClean="0"/>
              <a:t>Sub-heading</a:t>
            </a:r>
          </a:p>
          <a:p>
            <a:pPr lvl="3"/>
            <a:r>
              <a:rPr lang="en-GB" smtClean="0"/>
              <a:t>Bullet 1</a:t>
            </a:r>
          </a:p>
          <a:p>
            <a:pPr lvl="4"/>
            <a:r>
              <a:rPr lang="en-GB" smtClean="0"/>
              <a:t>bullet 2</a:t>
            </a:r>
            <a:endParaRPr lang="en-US" smtClean="0"/>
          </a:p>
        </p:txBody>
      </p:sp>
      <p:sp>
        <p:nvSpPr>
          <p:cNvPr id="1092" name="Line 68"/>
          <p:cNvSpPr>
            <a:spLocks noChangeShapeType="1"/>
          </p:cNvSpPr>
          <p:nvPr/>
        </p:nvSpPr>
        <p:spPr bwMode="auto">
          <a:xfrm>
            <a:off x="1058863" y="1412875"/>
            <a:ext cx="8026400" cy="0"/>
          </a:xfrm>
          <a:prstGeom prst="line">
            <a:avLst/>
          </a:prstGeom>
          <a:noFill/>
          <a:ln w="28575">
            <a:solidFill>
              <a:srgbClr val="336699"/>
            </a:solidFill>
            <a:round/>
            <a:headEnd/>
            <a:tailEnd/>
          </a:ln>
          <a:effectLst/>
        </p:spPr>
        <p:txBody>
          <a:bodyPr lIns="0" tIns="0" rIns="0" bIns="0">
            <a:spAutoFit/>
          </a:bodyPr>
          <a:lstStyle/>
          <a:p>
            <a:pPr>
              <a:defRPr/>
            </a:pPr>
            <a:endParaRPr lang="it-IT" sz="2200" dirty="0">
              <a:solidFill>
                <a:srgbClr val="FFFFFF"/>
              </a:solidFill>
              <a:latin typeface="Arial" charset="0"/>
            </a:endParaRPr>
          </a:p>
        </p:txBody>
      </p:sp>
      <p:pic>
        <p:nvPicPr>
          <p:cNvPr id="1030" name="Picture 2"/>
          <p:cNvPicPr>
            <a:picLocks noChangeAspect="1" noChangeArrowheads="1"/>
          </p:cNvPicPr>
          <p:nvPr/>
        </p:nvPicPr>
        <p:blipFill>
          <a:blip r:embed="rId16" cstate="print"/>
          <a:srcRect/>
          <a:stretch>
            <a:fillRect/>
          </a:stretch>
        </p:blipFill>
        <p:spPr bwMode="auto">
          <a:xfrm>
            <a:off x="9525" y="-9525"/>
            <a:ext cx="9134475" cy="838200"/>
          </a:xfrm>
          <a:prstGeom prst="rect">
            <a:avLst/>
          </a:prstGeom>
          <a:noFill/>
          <a:ln w="9525">
            <a:noFill/>
            <a:miter lim="800000"/>
            <a:headEnd/>
            <a:tailEnd/>
          </a:ln>
        </p:spPr>
      </p:pic>
      <p:sp>
        <p:nvSpPr>
          <p:cNvPr id="6" name="Rectangle 23"/>
          <p:cNvSpPr>
            <a:spLocks noGrp="1" noChangeArrowheads="1"/>
          </p:cNvSpPr>
          <p:nvPr>
            <p:ph type="sldNum" sz="quarter" idx="4"/>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b="1">
          <a:solidFill>
            <a:schemeClr val="bg2"/>
          </a:solidFill>
          <a:latin typeface="+mj-lt"/>
          <a:ea typeface="+mj-ea"/>
          <a:cs typeface="+mj-cs"/>
        </a:defRPr>
      </a:lvl1pPr>
      <a:lvl2pPr algn="l" rtl="0" eaLnBrk="0" fontAlgn="base" hangingPunct="0">
        <a:lnSpc>
          <a:spcPct val="85000"/>
        </a:lnSpc>
        <a:spcBef>
          <a:spcPct val="0"/>
        </a:spcBef>
        <a:spcAft>
          <a:spcPct val="0"/>
        </a:spcAft>
        <a:defRPr sz="2400" b="1">
          <a:solidFill>
            <a:schemeClr val="bg2"/>
          </a:solidFill>
          <a:latin typeface="Arial" charset="0"/>
        </a:defRPr>
      </a:lvl2pPr>
      <a:lvl3pPr algn="l" rtl="0" eaLnBrk="0" fontAlgn="base" hangingPunct="0">
        <a:lnSpc>
          <a:spcPct val="85000"/>
        </a:lnSpc>
        <a:spcBef>
          <a:spcPct val="0"/>
        </a:spcBef>
        <a:spcAft>
          <a:spcPct val="0"/>
        </a:spcAft>
        <a:defRPr sz="2400" b="1">
          <a:solidFill>
            <a:schemeClr val="bg2"/>
          </a:solidFill>
          <a:latin typeface="Arial" charset="0"/>
        </a:defRPr>
      </a:lvl3pPr>
      <a:lvl4pPr algn="l" rtl="0" eaLnBrk="0" fontAlgn="base" hangingPunct="0">
        <a:lnSpc>
          <a:spcPct val="85000"/>
        </a:lnSpc>
        <a:spcBef>
          <a:spcPct val="0"/>
        </a:spcBef>
        <a:spcAft>
          <a:spcPct val="0"/>
        </a:spcAft>
        <a:defRPr sz="2400" b="1">
          <a:solidFill>
            <a:schemeClr val="bg2"/>
          </a:solidFill>
          <a:latin typeface="Arial" charset="0"/>
        </a:defRPr>
      </a:lvl4pPr>
      <a:lvl5pPr algn="l" rtl="0" eaLnBrk="0" fontAlgn="base" hangingPunct="0">
        <a:lnSpc>
          <a:spcPct val="85000"/>
        </a:lnSpc>
        <a:spcBef>
          <a:spcPct val="0"/>
        </a:spcBef>
        <a:spcAft>
          <a:spcPct val="0"/>
        </a:spcAft>
        <a:defRPr sz="2400" b="1">
          <a:solidFill>
            <a:schemeClr val="bg2"/>
          </a:solidFill>
          <a:latin typeface="Arial" charset="0"/>
        </a:defRPr>
      </a:lvl5pPr>
      <a:lvl6pPr marL="457200" algn="l" rtl="0" fontAlgn="base">
        <a:lnSpc>
          <a:spcPct val="85000"/>
        </a:lnSpc>
        <a:spcBef>
          <a:spcPct val="0"/>
        </a:spcBef>
        <a:spcAft>
          <a:spcPct val="0"/>
        </a:spcAft>
        <a:defRPr sz="2400" b="1">
          <a:solidFill>
            <a:schemeClr val="bg2"/>
          </a:solidFill>
          <a:latin typeface="Arial" charset="0"/>
        </a:defRPr>
      </a:lvl6pPr>
      <a:lvl7pPr marL="914400" algn="l" rtl="0" fontAlgn="base">
        <a:lnSpc>
          <a:spcPct val="85000"/>
        </a:lnSpc>
        <a:spcBef>
          <a:spcPct val="0"/>
        </a:spcBef>
        <a:spcAft>
          <a:spcPct val="0"/>
        </a:spcAft>
        <a:defRPr sz="2400" b="1">
          <a:solidFill>
            <a:schemeClr val="bg2"/>
          </a:solidFill>
          <a:latin typeface="Arial" charset="0"/>
        </a:defRPr>
      </a:lvl7pPr>
      <a:lvl8pPr marL="1371600" algn="l" rtl="0" fontAlgn="base">
        <a:lnSpc>
          <a:spcPct val="85000"/>
        </a:lnSpc>
        <a:spcBef>
          <a:spcPct val="0"/>
        </a:spcBef>
        <a:spcAft>
          <a:spcPct val="0"/>
        </a:spcAft>
        <a:defRPr sz="2400" b="1">
          <a:solidFill>
            <a:schemeClr val="bg2"/>
          </a:solidFill>
          <a:latin typeface="Arial" charset="0"/>
        </a:defRPr>
      </a:lvl8pPr>
      <a:lvl9pPr marL="1828800" algn="l" rtl="0" fontAlgn="base">
        <a:lnSpc>
          <a:spcPct val="85000"/>
        </a:lnSpc>
        <a:spcBef>
          <a:spcPct val="0"/>
        </a:spcBef>
        <a:spcAft>
          <a:spcPct val="0"/>
        </a:spcAft>
        <a:defRPr sz="2400" b="1">
          <a:solidFill>
            <a:schemeClr val="bg2"/>
          </a:solidFill>
          <a:latin typeface="Arial" charset="0"/>
        </a:defRPr>
      </a:lvl9pPr>
    </p:titleStyle>
    <p:bodyStyle>
      <a:lvl1pPr marL="342900" indent="-342900" algn="l" rtl="0" eaLnBrk="0" fontAlgn="base" hangingPunct="0">
        <a:spcBef>
          <a:spcPct val="20000"/>
        </a:spcBef>
        <a:spcAft>
          <a:spcPct val="0"/>
        </a:spcAft>
        <a:buClr>
          <a:srgbClr val="FFD200"/>
        </a:buClr>
        <a:buSzPct val="75000"/>
        <a:buFont typeface="Arial" pitchFamily="34" charset="0"/>
        <a:defRPr sz="1200">
          <a:solidFill>
            <a:schemeClr val="tx1"/>
          </a:solidFill>
          <a:latin typeface="+mn-lt"/>
          <a:ea typeface="+mn-ea"/>
          <a:cs typeface="+mn-cs"/>
        </a:defRPr>
      </a:lvl1pPr>
      <a:lvl2pPr marL="1588" indent="455613" algn="l" rtl="0" eaLnBrk="0" fontAlgn="base" hangingPunct="0">
        <a:spcBef>
          <a:spcPct val="20000"/>
        </a:spcBef>
        <a:spcAft>
          <a:spcPct val="0"/>
        </a:spcAft>
        <a:buClr>
          <a:srgbClr val="FFD200"/>
        </a:buClr>
        <a:buSzPct val="75000"/>
        <a:buFont typeface="Arial" pitchFamily="34" charset="0"/>
        <a:defRPr sz="1400" b="1">
          <a:solidFill>
            <a:schemeClr val="hlink"/>
          </a:solidFill>
          <a:latin typeface="+mn-lt"/>
        </a:defRPr>
      </a:lvl2pPr>
      <a:lvl3pPr marL="357188" indent="-354013" algn="l" rtl="0" eaLnBrk="0" fontAlgn="base" hangingPunct="0">
        <a:spcBef>
          <a:spcPct val="20000"/>
        </a:spcBef>
        <a:spcAft>
          <a:spcPct val="0"/>
        </a:spcAft>
        <a:buClr>
          <a:schemeClr val="tx1"/>
        </a:buClr>
        <a:buSzPct val="75000"/>
        <a:buFont typeface="Arial" pitchFamily="34" charset="0"/>
        <a:buChar char="►"/>
        <a:defRPr sz="1200">
          <a:solidFill>
            <a:schemeClr val="tx1"/>
          </a:solidFill>
          <a:latin typeface="+mn-lt"/>
        </a:defRPr>
      </a:lvl3pPr>
      <a:lvl4pPr marL="717550" indent="-358775" algn="l" rtl="0" eaLnBrk="0" fontAlgn="base" hangingPunct="0">
        <a:spcBef>
          <a:spcPct val="20000"/>
        </a:spcBef>
        <a:spcAft>
          <a:spcPct val="0"/>
        </a:spcAft>
        <a:buClr>
          <a:schemeClr val="tx1"/>
        </a:buClr>
        <a:buSzPct val="75000"/>
        <a:buFont typeface="Arial" pitchFamily="34" charset="0"/>
        <a:buChar char="►"/>
        <a:defRPr sz="1200">
          <a:solidFill>
            <a:schemeClr val="tx1"/>
          </a:solidFill>
          <a:latin typeface="+mn-lt"/>
        </a:defRPr>
      </a:lvl4pPr>
      <a:lvl5pPr marL="1079500" indent="-360363" algn="l" rtl="0" eaLnBrk="0" fontAlgn="base" hangingPunct="0">
        <a:spcBef>
          <a:spcPct val="20000"/>
        </a:spcBef>
        <a:spcAft>
          <a:spcPct val="0"/>
        </a:spcAft>
        <a:buClr>
          <a:schemeClr val="tx1"/>
        </a:buClr>
        <a:buSzPct val="75000"/>
        <a:buFont typeface="Arial" pitchFamily="34" charset="0"/>
        <a:buChar char="►"/>
        <a:defRPr sz="1200">
          <a:solidFill>
            <a:schemeClr val="tx1"/>
          </a:solidFill>
          <a:latin typeface="+mn-lt"/>
        </a:defRPr>
      </a:lvl5pPr>
      <a:lvl6pPr marL="15367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6pPr>
      <a:lvl7pPr marL="19939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7pPr>
      <a:lvl8pPr marL="24511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8pPr>
      <a:lvl9pPr marL="29083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3350" y="244475"/>
            <a:ext cx="6192838" cy="8080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8313" y="1412875"/>
            <a:ext cx="8207375" cy="4500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Body text</a:t>
            </a:r>
          </a:p>
          <a:p>
            <a:pPr lvl="1"/>
            <a:r>
              <a:rPr lang="en-GB" smtClean="0"/>
              <a:t>Heading</a:t>
            </a:r>
          </a:p>
          <a:p>
            <a:pPr lvl="2"/>
            <a:r>
              <a:rPr lang="en-GB" smtClean="0"/>
              <a:t>Sub-heading</a:t>
            </a:r>
          </a:p>
          <a:p>
            <a:pPr lvl="3"/>
            <a:r>
              <a:rPr lang="en-GB" smtClean="0"/>
              <a:t>Bullet 1</a:t>
            </a:r>
          </a:p>
          <a:p>
            <a:pPr lvl="4"/>
            <a:r>
              <a:rPr lang="en-GB" smtClean="0"/>
              <a:t>bullet 2</a:t>
            </a:r>
            <a:endParaRPr lang="en-US" smtClean="0"/>
          </a:p>
        </p:txBody>
      </p:sp>
      <p:sp>
        <p:nvSpPr>
          <p:cNvPr id="1092" name="Line 68"/>
          <p:cNvSpPr>
            <a:spLocks noChangeShapeType="1"/>
          </p:cNvSpPr>
          <p:nvPr/>
        </p:nvSpPr>
        <p:spPr bwMode="auto">
          <a:xfrm>
            <a:off x="1058863" y="1412875"/>
            <a:ext cx="8026400" cy="0"/>
          </a:xfrm>
          <a:prstGeom prst="line">
            <a:avLst/>
          </a:prstGeom>
          <a:noFill/>
          <a:ln w="28575">
            <a:solidFill>
              <a:srgbClr val="336699"/>
            </a:solidFill>
            <a:round/>
            <a:headEnd/>
            <a:tailEnd/>
          </a:ln>
          <a:effectLst/>
        </p:spPr>
        <p:txBody>
          <a:bodyPr lIns="0" tIns="0" rIns="0" bIns="0">
            <a:spAutoFit/>
          </a:bodyPr>
          <a:lstStyle/>
          <a:p>
            <a:pPr>
              <a:defRPr/>
            </a:pPr>
            <a:endParaRPr lang="it-IT" sz="2200" dirty="0">
              <a:solidFill>
                <a:srgbClr val="FFFFFF"/>
              </a:solidFill>
              <a:latin typeface="Arial" charset="0"/>
            </a:endParaRPr>
          </a:p>
        </p:txBody>
      </p:sp>
      <p:pic>
        <p:nvPicPr>
          <p:cNvPr id="1030" name="Picture 2"/>
          <p:cNvPicPr>
            <a:picLocks noChangeAspect="1" noChangeArrowheads="1"/>
          </p:cNvPicPr>
          <p:nvPr/>
        </p:nvPicPr>
        <p:blipFill>
          <a:blip r:embed="rId16" cstate="print"/>
          <a:srcRect/>
          <a:stretch>
            <a:fillRect/>
          </a:stretch>
        </p:blipFill>
        <p:spPr bwMode="auto">
          <a:xfrm>
            <a:off x="9525" y="-9525"/>
            <a:ext cx="9134475" cy="838200"/>
          </a:xfrm>
          <a:prstGeom prst="rect">
            <a:avLst/>
          </a:prstGeom>
          <a:noFill/>
          <a:ln w="9525">
            <a:noFill/>
            <a:miter lim="800000"/>
            <a:headEnd/>
            <a:tailEnd/>
          </a:ln>
        </p:spPr>
      </p:pic>
      <p:sp>
        <p:nvSpPr>
          <p:cNvPr id="6" name="Rectangle 23"/>
          <p:cNvSpPr>
            <a:spLocks noGrp="1" noChangeArrowheads="1"/>
          </p:cNvSpPr>
          <p:nvPr>
            <p:ph type="sldNum" sz="quarter" idx="4"/>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b="1">
          <a:solidFill>
            <a:schemeClr val="bg2"/>
          </a:solidFill>
          <a:latin typeface="+mj-lt"/>
          <a:ea typeface="+mj-ea"/>
          <a:cs typeface="+mj-cs"/>
        </a:defRPr>
      </a:lvl1pPr>
      <a:lvl2pPr algn="l" rtl="0" eaLnBrk="0" fontAlgn="base" hangingPunct="0">
        <a:lnSpc>
          <a:spcPct val="85000"/>
        </a:lnSpc>
        <a:spcBef>
          <a:spcPct val="0"/>
        </a:spcBef>
        <a:spcAft>
          <a:spcPct val="0"/>
        </a:spcAft>
        <a:defRPr sz="2400" b="1">
          <a:solidFill>
            <a:schemeClr val="bg2"/>
          </a:solidFill>
          <a:latin typeface="Arial" charset="0"/>
        </a:defRPr>
      </a:lvl2pPr>
      <a:lvl3pPr algn="l" rtl="0" eaLnBrk="0" fontAlgn="base" hangingPunct="0">
        <a:lnSpc>
          <a:spcPct val="85000"/>
        </a:lnSpc>
        <a:spcBef>
          <a:spcPct val="0"/>
        </a:spcBef>
        <a:spcAft>
          <a:spcPct val="0"/>
        </a:spcAft>
        <a:defRPr sz="2400" b="1">
          <a:solidFill>
            <a:schemeClr val="bg2"/>
          </a:solidFill>
          <a:latin typeface="Arial" charset="0"/>
        </a:defRPr>
      </a:lvl3pPr>
      <a:lvl4pPr algn="l" rtl="0" eaLnBrk="0" fontAlgn="base" hangingPunct="0">
        <a:lnSpc>
          <a:spcPct val="85000"/>
        </a:lnSpc>
        <a:spcBef>
          <a:spcPct val="0"/>
        </a:spcBef>
        <a:spcAft>
          <a:spcPct val="0"/>
        </a:spcAft>
        <a:defRPr sz="2400" b="1">
          <a:solidFill>
            <a:schemeClr val="bg2"/>
          </a:solidFill>
          <a:latin typeface="Arial" charset="0"/>
        </a:defRPr>
      </a:lvl4pPr>
      <a:lvl5pPr algn="l" rtl="0" eaLnBrk="0" fontAlgn="base" hangingPunct="0">
        <a:lnSpc>
          <a:spcPct val="85000"/>
        </a:lnSpc>
        <a:spcBef>
          <a:spcPct val="0"/>
        </a:spcBef>
        <a:spcAft>
          <a:spcPct val="0"/>
        </a:spcAft>
        <a:defRPr sz="2400" b="1">
          <a:solidFill>
            <a:schemeClr val="bg2"/>
          </a:solidFill>
          <a:latin typeface="Arial" charset="0"/>
        </a:defRPr>
      </a:lvl5pPr>
      <a:lvl6pPr marL="457200" algn="l" rtl="0" fontAlgn="base">
        <a:lnSpc>
          <a:spcPct val="85000"/>
        </a:lnSpc>
        <a:spcBef>
          <a:spcPct val="0"/>
        </a:spcBef>
        <a:spcAft>
          <a:spcPct val="0"/>
        </a:spcAft>
        <a:defRPr sz="2400" b="1">
          <a:solidFill>
            <a:schemeClr val="bg2"/>
          </a:solidFill>
          <a:latin typeface="Arial" charset="0"/>
        </a:defRPr>
      </a:lvl6pPr>
      <a:lvl7pPr marL="914400" algn="l" rtl="0" fontAlgn="base">
        <a:lnSpc>
          <a:spcPct val="85000"/>
        </a:lnSpc>
        <a:spcBef>
          <a:spcPct val="0"/>
        </a:spcBef>
        <a:spcAft>
          <a:spcPct val="0"/>
        </a:spcAft>
        <a:defRPr sz="2400" b="1">
          <a:solidFill>
            <a:schemeClr val="bg2"/>
          </a:solidFill>
          <a:latin typeface="Arial" charset="0"/>
        </a:defRPr>
      </a:lvl7pPr>
      <a:lvl8pPr marL="1371600" algn="l" rtl="0" fontAlgn="base">
        <a:lnSpc>
          <a:spcPct val="85000"/>
        </a:lnSpc>
        <a:spcBef>
          <a:spcPct val="0"/>
        </a:spcBef>
        <a:spcAft>
          <a:spcPct val="0"/>
        </a:spcAft>
        <a:defRPr sz="2400" b="1">
          <a:solidFill>
            <a:schemeClr val="bg2"/>
          </a:solidFill>
          <a:latin typeface="Arial" charset="0"/>
        </a:defRPr>
      </a:lvl8pPr>
      <a:lvl9pPr marL="1828800" algn="l" rtl="0" fontAlgn="base">
        <a:lnSpc>
          <a:spcPct val="85000"/>
        </a:lnSpc>
        <a:spcBef>
          <a:spcPct val="0"/>
        </a:spcBef>
        <a:spcAft>
          <a:spcPct val="0"/>
        </a:spcAft>
        <a:defRPr sz="2400" b="1">
          <a:solidFill>
            <a:schemeClr val="bg2"/>
          </a:solidFill>
          <a:latin typeface="Arial" charset="0"/>
        </a:defRPr>
      </a:lvl9pPr>
    </p:titleStyle>
    <p:bodyStyle>
      <a:lvl1pPr marL="342900" indent="-342900" algn="l" rtl="0" eaLnBrk="0" fontAlgn="base" hangingPunct="0">
        <a:spcBef>
          <a:spcPct val="20000"/>
        </a:spcBef>
        <a:spcAft>
          <a:spcPct val="0"/>
        </a:spcAft>
        <a:buClr>
          <a:srgbClr val="FFD200"/>
        </a:buClr>
        <a:buSzPct val="75000"/>
        <a:buFont typeface="Arial" pitchFamily="34" charset="0"/>
        <a:defRPr sz="1200">
          <a:solidFill>
            <a:schemeClr val="tx1"/>
          </a:solidFill>
          <a:latin typeface="+mn-lt"/>
          <a:ea typeface="+mn-ea"/>
          <a:cs typeface="+mn-cs"/>
        </a:defRPr>
      </a:lvl1pPr>
      <a:lvl2pPr marL="1588" indent="455613" algn="l" rtl="0" eaLnBrk="0" fontAlgn="base" hangingPunct="0">
        <a:spcBef>
          <a:spcPct val="20000"/>
        </a:spcBef>
        <a:spcAft>
          <a:spcPct val="0"/>
        </a:spcAft>
        <a:buClr>
          <a:srgbClr val="FFD200"/>
        </a:buClr>
        <a:buSzPct val="75000"/>
        <a:buFont typeface="Arial" pitchFamily="34" charset="0"/>
        <a:defRPr sz="1400" b="1">
          <a:solidFill>
            <a:schemeClr val="hlink"/>
          </a:solidFill>
          <a:latin typeface="+mn-lt"/>
        </a:defRPr>
      </a:lvl2pPr>
      <a:lvl3pPr marL="357188" indent="-354013" algn="l" rtl="0" eaLnBrk="0" fontAlgn="base" hangingPunct="0">
        <a:spcBef>
          <a:spcPct val="20000"/>
        </a:spcBef>
        <a:spcAft>
          <a:spcPct val="0"/>
        </a:spcAft>
        <a:buClr>
          <a:schemeClr val="tx1"/>
        </a:buClr>
        <a:buSzPct val="75000"/>
        <a:buFont typeface="Arial" pitchFamily="34" charset="0"/>
        <a:buChar char="►"/>
        <a:defRPr sz="1200">
          <a:solidFill>
            <a:schemeClr val="tx1"/>
          </a:solidFill>
          <a:latin typeface="+mn-lt"/>
        </a:defRPr>
      </a:lvl3pPr>
      <a:lvl4pPr marL="717550" indent="-358775" algn="l" rtl="0" eaLnBrk="0" fontAlgn="base" hangingPunct="0">
        <a:spcBef>
          <a:spcPct val="20000"/>
        </a:spcBef>
        <a:spcAft>
          <a:spcPct val="0"/>
        </a:spcAft>
        <a:buClr>
          <a:schemeClr val="tx1"/>
        </a:buClr>
        <a:buSzPct val="75000"/>
        <a:buFont typeface="Arial" pitchFamily="34" charset="0"/>
        <a:buChar char="►"/>
        <a:defRPr sz="1200">
          <a:solidFill>
            <a:schemeClr val="tx1"/>
          </a:solidFill>
          <a:latin typeface="+mn-lt"/>
        </a:defRPr>
      </a:lvl4pPr>
      <a:lvl5pPr marL="1079500" indent="-360363" algn="l" rtl="0" eaLnBrk="0" fontAlgn="base" hangingPunct="0">
        <a:spcBef>
          <a:spcPct val="20000"/>
        </a:spcBef>
        <a:spcAft>
          <a:spcPct val="0"/>
        </a:spcAft>
        <a:buClr>
          <a:schemeClr val="tx1"/>
        </a:buClr>
        <a:buSzPct val="75000"/>
        <a:buFont typeface="Arial" pitchFamily="34" charset="0"/>
        <a:buChar char="►"/>
        <a:defRPr sz="1200">
          <a:solidFill>
            <a:schemeClr val="tx1"/>
          </a:solidFill>
          <a:latin typeface="+mn-lt"/>
        </a:defRPr>
      </a:lvl5pPr>
      <a:lvl6pPr marL="15367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6pPr>
      <a:lvl7pPr marL="19939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7pPr>
      <a:lvl8pPr marL="24511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8pPr>
      <a:lvl9pPr marL="29083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3350" y="244475"/>
            <a:ext cx="6192838" cy="8080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68313" y="1412875"/>
            <a:ext cx="8207375" cy="4500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Body text</a:t>
            </a:r>
          </a:p>
          <a:p>
            <a:pPr lvl="1"/>
            <a:r>
              <a:rPr lang="en-GB" smtClean="0"/>
              <a:t>Heading</a:t>
            </a:r>
          </a:p>
          <a:p>
            <a:pPr lvl="2"/>
            <a:r>
              <a:rPr lang="en-GB" smtClean="0"/>
              <a:t>Sub-heading</a:t>
            </a:r>
          </a:p>
          <a:p>
            <a:pPr lvl="3"/>
            <a:r>
              <a:rPr lang="en-GB" smtClean="0"/>
              <a:t>Bullet 1</a:t>
            </a:r>
          </a:p>
          <a:p>
            <a:pPr lvl="4"/>
            <a:r>
              <a:rPr lang="en-GB" smtClean="0"/>
              <a:t>bullet 2</a:t>
            </a:r>
            <a:endParaRPr lang="en-US" smtClean="0"/>
          </a:p>
        </p:txBody>
      </p:sp>
      <p:sp>
        <p:nvSpPr>
          <p:cNvPr id="1029" name="Line 68"/>
          <p:cNvSpPr>
            <a:spLocks noChangeShapeType="1"/>
          </p:cNvSpPr>
          <p:nvPr/>
        </p:nvSpPr>
        <p:spPr bwMode="auto">
          <a:xfrm>
            <a:off x="1058863" y="1412875"/>
            <a:ext cx="8026400" cy="0"/>
          </a:xfrm>
          <a:prstGeom prst="line">
            <a:avLst/>
          </a:prstGeom>
          <a:noFill/>
          <a:ln w="28575">
            <a:solidFill>
              <a:srgbClr val="336699"/>
            </a:solidFill>
            <a:round/>
            <a:headEnd/>
            <a:tailEnd/>
          </a:ln>
        </p:spPr>
        <p:txBody>
          <a:bodyPr lIns="0" tIns="0" rIns="0" bIns="0">
            <a:spAutoFit/>
          </a:bodyPr>
          <a:lstStyle/>
          <a:p>
            <a:pPr>
              <a:defRPr/>
            </a:pPr>
            <a:endParaRPr lang="it-IT" b="1" dirty="0">
              <a:solidFill>
                <a:srgbClr val="005696"/>
              </a:solidFill>
              <a:latin typeface="Arial" charset="0"/>
            </a:endParaRPr>
          </a:p>
        </p:txBody>
      </p:sp>
      <p:pic>
        <p:nvPicPr>
          <p:cNvPr id="1030" name="Picture 2"/>
          <p:cNvPicPr>
            <a:picLocks noChangeAspect="1" noChangeArrowheads="1"/>
          </p:cNvPicPr>
          <p:nvPr/>
        </p:nvPicPr>
        <p:blipFill>
          <a:blip r:embed="rId16" cstate="print"/>
          <a:srcRect/>
          <a:stretch>
            <a:fillRect/>
          </a:stretch>
        </p:blipFill>
        <p:spPr bwMode="auto">
          <a:xfrm>
            <a:off x="9525" y="-9525"/>
            <a:ext cx="9134475" cy="838200"/>
          </a:xfrm>
          <a:prstGeom prst="rect">
            <a:avLst/>
          </a:prstGeom>
          <a:noFill/>
          <a:ln w="9525">
            <a:noFill/>
            <a:miter lim="800000"/>
            <a:headEnd/>
            <a:tailEnd/>
          </a:ln>
        </p:spPr>
      </p:pic>
      <p:sp>
        <p:nvSpPr>
          <p:cNvPr id="6" name="Rectangle 23"/>
          <p:cNvSpPr>
            <a:spLocks noGrp="1" noChangeArrowheads="1"/>
          </p:cNvSpPr>
          <p:nvPr>
            <p:ph type="sldNum" sz="quarter" idx="4"/>
          </p:nvPr>
        </p:nvSpPr>
        <p:spPr>
          <a:xfrm>
            <a:off x="8742677" y="6495868"/>
            <a:ext cx="401323" cy="351830"/>
          </a:xfrm>
          <a:prstGeom prst="rect">
            <a:avLst/>
          </a:prstGeom>
          <a:ln/>
        </p:spPr>
        <p:txBody>
          <a:bodyPr/>
          <a:lstStyle>
            <a:lvl1pPr>
              <a:defRPr>
                <a:solidFill>
                  <a:schemeClr val="tx1"/>
                </a:solidFill>
              </a:defRPr>
            </a:lvl1pPr>
          </a:lstStyle>
          <a:p>
            <a:pPr>
              <a:defRPr/>
            </a:pPr>
            <a:fld id="{C6A47F20-4D7E-49DD-BE50-C7B833FE719A}" type="slidenum">
              <a:rPr lang="en-US" smtClean="0"/>
              <a:pPr>
                <a:defRPr/>
              </a:pPr>
              <a:t>‹N›</a:t>
            </a:fld>
            <a:endParaRPr lang="en-US" dirty="0"/>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b="1">
          <a:solidFill>
            <a:schemeClr val="bg2"/>
          </a:solidFill>
          <a:latin typeface="+mj-lt"/>
          <a:ea typeface="+mj-ea"/>
          <a:cs typeface="+mj-cs"/>
        </a:defRPr>
      </a:lvl1pPr>
      <a:lvl2pPr algn="l" rtl="0" eaLnBrk="0" fontAlgn="base" hangingPunct="0">
        <a:lnSpc>
          <a:spcPct val="85000"/>
        </a:lnSpc>
        <a:spcBef>
          <a:spcPct val="0"/>
        </a:spcBef>
        <a:spcAft>
          <a:spcPct val="0"/>
        </a:spcAft>
        <a:defRPr sz="2400" b="1">
          <a:solidFill>
            <a:schemeClr val="bg2"/>
          </a:solidFill>
          <a:latin typeface="Arial" charset="0"/>
        </a:defRPr>
      </a:lvl2pPr>
      <a:lvl3pPr algn="l" rtl="0" eaLnBrk="0" fontAlgn="base" hangingPunct="0">
        <a:lnSpc>
          <a:spcPct val="85000"/>
        </a:lnSpc>
        <a:spcBef>
          <a:spcPct val="0"/>
        </a:spcBef>
        <a:spcAft>
          <a:spcPct val="0"/>
        </a:spcAft>
        <a:defRPr sz="2400" b="1">
          <a:solidFill>
            <a:schemeClr val="bg2"/>
          </a:solidFill>
          <a:latin typeface="Arial" charset="0"/>
        </a:defRPr>
      </a:lvl3pPr>
      <a:lvl4pPr algn="l" rtl="0" eaLnBrk="0" fontAlgn="base" hangingPunct="0">
        <a:lnSpc>
          <a:spcPct val="85000"/>
        </a:lnSpc>
        <a:spcBef>
          <a:spcPct val="0"/>
        </a:spcBef>
        <a:spcAft>
          <a:spcPct val="0"/>
        </a:spcAft>
        <a:defRPr sz="2400" b="1">
          <a:solidFill>
            <a:schemeClr val="bg2"/>
          </a:solidFill>
          <a:latin typeface="Arial" charset="0"/>
        </a:defRPr>
      </a:lvl4pPr>
      <a:lvl5pPr algn="l" rtl="0" eaLnBrk="0" fontAlgn="base" hangingPunct="0">
        <a:lnSpc>
          <a:spcPct val="85000"/>
        </a:lnSpc>
        <a:spcBef>
          <a:spcPct val="0"/>
        </a:spcBef>
        <a:spcAft>
          <a:spcPct val="0"/>
        </a:spcAft>
        <a:defRPr sz="2400" b="1">
          <a:solidFill>
            <a:schemeClr val="bg2"/>
          </a:solidFill>
          <a:latin typeface="Arial" charset="0"/>
        </a:defRPr>
      </a:lvl5pPr>
      <a:lvl6pPr marL="457200" algn="l" rtl="0" fontAlgn="base">
        <a:lnSpc>
          <a:spcPct val="85000"/>
        </a:lnSpc>
        <a:spcBef>
          <a:spcPct val="0"/>
        </a:spcBef>
        <a:spcAft>
          <a:spcPct val="0"/>
        </a:spcAft>
        <a:defRPr sz="2400" b="1">
          <a:solidFill>
            <a:schemeClr val="bg2"/>
          </a:solidFill>
          <a:latin typeface="Arial" charset="0"/>
        </a:defRPr>
      </a:lvl6pPr>
      <a:lvl7pPr marL="914400" algn="l" rtl="0" fontAlgn="base">
        <a:lnSpc>
          <a:spcPct val="85000"/>
        </a:lnSpc>
        <a:spcBef>
          <a:spcPct val="0"/>
        </a:spcBef>
        <a:spcAft>
          <a:spcPct val="0"/>
        </a:spcAft>
        <a:defRPr sz="2400" b="1">
          <a:solidFill>
            <a:schemeClr val="bg2"/>
          </a:solidFill>
          <a:latin typeface="Arial" charset="0"/>
        </a:defRPr>
      </a:lvl7pPr>
      <a:lvl8pPr marL="1371600" algn="l" rtl="0" fontAlgn="base">
        <a:lnSpc>
          <a:spcPct val="85000"/>
        </a:lnSpc>
        <a:spcBef>
          <a:spcPct val="0"/>
        </a:spcBef>
        <a:spcAft>
          <a:spcPct val="0"/>
        </a:spcAft>
        <a:defRPr sz="2400" b="1">
          <a:solidFill>
            <a:schemeClr val="bg2"/>
          </a:solidFill>
          <a:latin typeface="Arial" charset="0"/>
        </a:defRPr>
      </a:lvl8pPr>
      <a:lvl9pPr marL="1828800" algn="l" rtl="0" fontAlgn="base">
        <a:lnSpc>
          <a:spcPct val="85000"/>
        </a:lnSpc>
        <a:spcBef>
          <a:spcPct val="0"/>
        </a:spcBef>
        <a:spcAft>
          <a:spcPct val="0"/>
        </a:spcAft>
        <a:defRPr sz="2400" b="1">
          <a:solidFill>
            <a:schemeClr val="bg2"/>
          </a:solidFill>
          <a:latin typeface="Arial" charset="0"/>
        </a:defRPr>
      </a:lvl9pPr>
    </p:titleStyle>
    <p:bodyStyle>
      <a:lvl1pPr marL="342900" indent="-342900" algn="l" rtl="0" eaLnBrk="0" fontAlgn="base" hangingPunct="0">
        <a:spcBef>
          <a:spcPct val="20000"/>
        </a:spcBef>
        <a:spcAft>
          <a:spcPct val="0"/>
        </a:spcAft>
        <a:buClr>
          <a:srgbClr val="FFD200"/>
        </a:buClr>
        <a:buSzPct val="75000"/>
        <a:buFont typeface="Arial" charset="0"/>
        <a:defRPr sz="1200">
          <a:solidFill>
            <a:schemeClr val="tx1"/>
          </a:solidFill>
          <a:latin typeface="+mn-lt"/>
          <a:ea typeface="+mn-ea"/>
          <a:cs typeface="+mn-cs"/>
        </a:defRPr>
      </a:lvl1pPr>
      <a:lvl2pPr marL="1588" indent="455613" algn="l" rtl="0" eaLnBrk="0" fontAlgn="base" hangingPunct="0">
        <a:spcBef>
          <a:spcPct val="20000"/>
        </a:spcBef>
        <a:spcAft>
          <a:spcPct val="0"/>
        </a:spcAft>
        <a:buClr>
          <a:srgbClr val="FFD200"/>
        </a:buClr>
        <a:buSzPct val="75000"/>
        <a:buFont typeface="Arial" charset="0"/>
        <a:defRPr sz="1400" b="1">
          <a:solidFill>
            <a:schemeClr val="hlink"/>
          </a:solidFill>
          <a:latin typeface="+mn-lt"/>
        </a:defRPr>
      </a:lvl2pPr>
      <a:lvl3pPr marL="357188" indent="-354013" algn="l" rtl="0" eaLnBrk="0" fontAlgn="base" hangingPunct="0">
        <a:spcBef>
          <a:spcPct val="20000"/>
        </a:spcBef>
        <a:spcAft>
          <a:spcPct val="0"/>
        </a:spcAft>
        <a:buClr>
          <a:schemeClr val="tx1"/>
        </a:buClr>
        <a:buSzPct val="75000"/>
        <a:buFont typeface="Arial" charset="0"/>
        <a:buChar char="►"/>
        <a:defRPr sz="1200">
          <a:solidFill>
            <a:schemeClr val="tx1"/>
          </a:solidFill>
          <a:latin typeface="+mn-lt"/>
        </a:defRPr>
      </a:lvl3pPr>
      <a:lvl4pPr marL="717550" indent="-358775" algn="l" rtl="0" eaLnBrk="0" fontAlgn="base" hangingPunct="0">
        <a:spcBef>
          <a:spcPct val="20000"/>
        </a:spcBef>
        <a:spcAft>
          <a:spcPct val="0"/>
        </a:spcAft>
        <a:buClr>
          <a:schemeClr val="tx1"/>
        </a:buClr>
        <a:buSzPct val="75000"/>
        <a:buFont typeface="Arial" charset="0"/>
        <a:buChar char="►"/>
        <a:defRPr sz="1200">
          <a:solidFill>
            <a:schemeClr val="tx1"/>
          </a:solidFill>
          <a:latin typeface="+mn-lt"/>
        </a:defRPr>
      </a:lvl4pPr>
      <a:lvl5pPr marL="1079500" indent="-360363" algn="l" rtl="0" eaLnBrk="0" fontAlgn="base" hangingPunct="0">
        <a:spcBef>
          <a:spcPct val="20000"/>
        </a:spcBef>
        <a:spcAft>
          <a:spcPct val="0"/>
        </a:spcAft>
        <a:buClr>
          <a:schemeClr val="tx1"/>
        </a:buClr>
        <a:buSzPct val="75000"/>
        <a:buFont typeface="Arial" charset="0"/>
        <a:buChar char="►"/>
        <a:defRPr sz="1200">
          <a:solidFill>
            <a:schemeClr val="tx1"/>
          </a:solidFill>
          <a:latin typeface="+mn-lt"/>
        </a:defRPr>
      </a:lvl5pPr>
      <a:lvl6pPr marL="15367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6pPr>
      <a:lvl7pPr marL="19939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7pPr>
      <a:lvl8pPr marL="24511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8pPr>
      <a:lvl9pPr marL="2908300" indent="-360363" algn="l" rtl="0" fontAlgn="base">
        <a:spcBef>
          <a:spcPct val="20000"/>
        </a:spcBef>
        <a:spcAft>
          <a:spcPct val="0"/>
        </a:spcAft>
        <a:buClr>
          <a:schemeClr val="tx1"/>
        </a:buClr>
        <a:buSzPct val="75000"/>
        <a:buFont typeface="Arial" charset="0"/>
        <a:buChar char="►"/>
        <a:defRPr sz="12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9.e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Documento_di_Microsoft_Word_97_-_20031.doc"/><Relationship Id="rId5" Type="http://schemas.openxmlformats.org/officeDocument/2006/relationships/oleObject" Target="../embeddings/oleObject3.bin"/><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31.emf"/><Relationship Id="rId5" Type="http://schemas.openxmlformats.org/officeDocument/2006/relationships/oleObject" Target="../embeddings/oleObject5.bin"/><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gif"/><Relationship Id="rId7" Type="http://schemas.openxmlformats.org/officeDocument/2006/relationships/image" Target="../media/image8.w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3"/>
          <p:cNvSpPr txBox="1">
            <a:spLocks noChangeArrowheads="1"/>
          </p:cNvSpPr>
          <p:nvPr/>
        </p:nvSpPr>
        <p:spPr bwMode="black">
          <a:xfrm>
            <a:off x="252413" y="4077072"/>
            <a:ext cx="8712200" cy="2016224"/>
          </a:xfrm>
          <a:prstGeom prst="rect">
            <a:avLst/>
          </a:prstGeom>
          <a:noFill/>
          <a:ln w="9525" algn="ctr">
            <a:noFill/>
            <a:miter lim="800000"/>
            <a:headEnd/>
            <a:tailEnd/>
          </a:ln>
        </p:spPr>
        <p:txBody>
          <a:bodyPr lIns="0" tIns="0" rIns="0" bIns="0" anchor="ctr">
            <a:normAutofit/>
          </a:bodyPr>
          <a:lstStyle/>
          <a:p>
            <a:pPr algn="ctr">
              <a:lnSpc>
                <a:spcPct val="120000"/>
              </a:lnSpc>
              <a:defRPr/>
            </a:pPr>
            <a:r>
              <a:rPr lang="it-IT" sz="4000" b="1" kern="0" baseline="0" dirty="0">
                <a:solidFill>
                  <a:srgbClr val="336699"/>
                </a:solidFill>
                <a:latin typeface="+mj-lt"/>
                <a:ea typeface="+mj-ea"/>
                <a:cs typeface="+mj-cs"/>
              </a:rPr>
              <a:t>L’accoglienza dei MSNA in </a:t>
            </a:r>
            <a:r>
              <a:rPr lang="it-IT" sz="4000" b="1" kern="0" baseline="0" dirty="0" smtClean="0">
                <a:solidFill>
                  <a:srgbClr val="336699"/>
                </a:solidFill>
                <a:latin typeface="+mj-lt"/>
                <a:ea typeface="+mj-ea"/>
                <a:cs typeface="+mj-cs"/>
              </a:rPr>
              <a:t>Italia</a:t>
            </a:r>
          </a:p>
          <a:p>
            <a:pPr algn="ctr">
              <a:lnSpc>
                <a:spcPct val="120000"/>
              </a:lnSpc>
              <a:defRPr/>
            </a:pPr>
            <a:r>
              <a:rPr lang="it-IT" sz="2000" b="1" kern="0" baseline="0" dirty="0" smtClean="0">
                <a:solidFill>
                  <a:srgbClr val="336699"/>
                </a:solidFill>
                <a:latin typeface="+mj-lt"/>
                <a:ea typeface="+mj-ea"/>
                <a:cs typeface="+mj-cs"/>
              </a:rPr>
              <a:t>						                      </a:t>
            </a:r>
            <a:endParaRPr lang="it-IT" sz="2000" b="1" kern="0" baseline="0" dirty="0" smtClean="0">
              <a:solidFill>
                <a:srgbClr val="336699"/>
              </a:solidFill>
              <a:latin typeface="+mj-lt"/>
              <a:ea typeface="+mj-ea"/>
              <a:cs typeface="+mj-cs"/>
            </a:endParaRPr>
          </a:p>
          <a:p>
            <a:pPr algn="ctr">
              <a:lnSpc>
                <a:spcPct val="120000"/>
              </a:lnSpc>
              <a:defRPr/>
            </a:pPr>
            <a:r>
              <a:rPr lang="it-IT" sz="2000" b="1" kern="0" baseline="0" dirty="0" smtClean="0">
                <a:solidFill>
                  <a:srgbClr val="336699"/>
                </a:solidFill>
                <a:latin typeface="+mj-lt"/>
                <a:ea typeface="+mj-ea"/>
                <a:cs typeface="+mj-cs"/>
              </a:rPr>
              <a:t> Monza</a:t>
            </a:r>
          </a:p>
          <a:p>
            <a:pPr algn="ctr">
              <a:lnSpc>
                <a:spcPct val="120000"/>
              </a:lnSpc>
              <a:defRPr/>
            </a:pPr>
            <a:r>
              <a:rPr lang="it-IT" sz="2000" b="1" kern="0" baseline="0" dirty="0" smtClean="0">
                <a:solidFill>
                  <a:srgbClr val="336699"/>
                </a:solidFill>
                <a:latin typeface="+mj-lt"/>
                <a:ea typeface="+mj-ea"/>
                <a:cs typeface="+mj-cs"/>
              </a:rPr>
              <a:t>18 SETTEMBRE 2017</a:t>
            </a:r>
            <a:endParaRPr lang="it-IT" sz="4000" b="1" kern="0" baseline="0" dirty="0">
              <a:solidFill>
                <a:srgbClr val="336699"/>
              </a:solidFill>
              <a:latin typeface="+mj-lt"/>
              <a:ea typeface="+mj-ea"/>
              <a:cs typeface="+mj-cs"/>
            </a:endParaRPr>
          </a:p>
        </p:txBody>
      </p:sp>
      <p:sp>
        <p:nvSpPr>
          <p:cNvPr id="58370" name="Rectangle 64"/>
          <p:cNvSpPr>
            <a:spLocks noChangeArrowheads="1"/>
          </p:cNvSpPr>
          <p:nvPr/>
        </p:nvSpPr>
        <p:spPr bwMode="auto">
          <a:xfrm>
            <a:off x="0" y="6170613"/>
            <a:ext cx="9144000" cy="473075"/>
          </a:xfrm>
          <a:prstGeom prst="rect">
            <a:avLst/>
          </a:prstGeom>
          <a:gradFill rotWithShape="1">
            <a:gsLst>
              <a:gs pos="0">
                <a:srgbClr val="D8E2EC"/>
              </a:gs>
              <a:gs pos="100000">
                <a:srgbClr val="003399"/>
              </a:gs>
            </a:gsLst>
            <a:lin ang="0" scaled="1"/>
          </a:gradFill>
          <a:ln w="28575" algn="ctr">
            <a:noFill/>
            <a:miter lim="800000"/>
            <a:headEnd/>
            <a:tailEnd/>
          </a:ln>
        </p:spPr>
        <p:txBody>
          <a:bodyPr lIns="0" tIns="0" rIns="0" bIns="0" anchor="ctr"/>
          <a:lstStyle/>
          <a:p>
            <a:pPr algn="r">
              <a:tabLst>
                <a:tab pos="8699500" algn="l"/>
              </a:tabLst>
            </a:pPr>
            <a:r>
              <a:rPr lang="it-IT" sz="2000" b="1" kern="0" baseline="0" dirty="0">
                <a:solidFill>
                  <a:schemeClr val="tx1"/>
                </a:solidFill>
              </a:rPr>
              <a:t>Fondo Asilo, Migrazione ed Integrazione (FAMI)</a:t>
            </a:r>
            <a:endParaRPr lang="it-IT" sz="2000" i="1" baseline="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4211960" y="908720"/>
            <a:ext cx="2808312" cy="488455"/>
          </a:xfrm>
          <a:prstGeom prst="roundRect">
            <a:avLst/>
          </a:prstGeom>
          <a:solidFill>
            <a:schemeClr val="accent2">
              <a:lumMod val="60000"/>
              <a:lumOff val="40000"/>
            </a:schemeClr>
          </a:solidFill>
          <a:ln w="28575" cap="flat" cmpd="sng" algn="ctr">
            <a:noFill/>
            <a:prstDash val="solid"/>
            <a:round/>
            <a:headEnd type="oval"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25000" smtClean="0">
              <a:ln>
                <a:noFill/>
              </a:ln>
              <a:solidFill>
                <a:schemeClr val="bg1"/>
              </a:solidFill>
              <a:effectLst/>
              <a:latin typeface="Arial" charset="0"/>
            </a:endParaRPr>
          </a:p>
        </p:txBody>
      </p:sp>
      <p:sp>
        <p:nvSpPr>
          <p:cNvPr id="382" name="AutoShape 6"/>
          <p:cNvSpPr>
            <a:spLocks noChangeArrowheads="1"/>
          </p:cNvSpPr>
          <p:nvPr/>
        </p:nvSpPr>
        <p:spPr bwMode="auto">
          <a:xfrm>
            <a:off x="539552" y="1484784"/>
            <a:ext cx="8357969" cy="360000"/>
          </a:xfrm>
          <a:prstGeom prst="roundRect">
            <a:avLst>
              <a:gd name="adj" fmla="val 7019"/>
            </a:avLst>
          </a:prstGeom>
          <a:solidFill>
            <a:schemeClr val="accent2"/>
          </a:solidFill>
          <a:ln w="9525">
            <a:noFill/>
            <a:round/>
            <a:headEnd/>
            <a:tailEnd/>
          </a:ln>
        </p:spPr>
        <p:txBody>
          <a:bodyPr wrap="none" lIns="95773" tIns="47887" rIns="95773" bIns="47887" anchor="ctr">
            <a:scene3d>
              <a:camera prst="orthographicFront"/>
              <a:lightRig rig="threePt" dir="t"/>
            </a:scene3d>
            <a:sp3d extrusionH="57150">
              <a:bevelT w="82550" h="38100" prst="coolSlant"/>
            </a:sp3d>
          </a:bodyPr>
          <a:lstStyle/>
          <a:p>
            <a:pPr algn="ctr" defTabSz="958850">
              <a:defRPr/>
            </a:pPr>
            <a:r>
              <a:rPr lang="it-IT" sz="1600" b="1" baseline="0" dirty="0" smtClean="0">
                <a:solidFill>
                  <a:srgbClr val="6699FF"/>
                </a:solidFill>
              </a:rPr>
              <a:t>Obiettivi progettuali ed attività previste</a:t>
            </a:r>
            <a:endParaRPr lang="it-IT" sz="1600" b="1" baseline="0" dirty="0">
              <a:solidFill>
                <a:srgbClr val="6699FF"/>
              </a:solidFill>
            </a:endParaRPr>
          </a:p>
        </p:txBody>
      </p:sp>
      <p:sp>
        <p:nvSpPr>
          <p:cNvPr id="131" name="Rounded Rectangle 130"/>
          <p:cNvSpPr/>
          <p:nvPr/>
        </p:nvSpPr>
        <p:spPr bwMode="auto">
          <a:xfrm>
            <a:off x="2079868" y="2958581"/>
            <a:ext cx="5622397" cy="922970"/>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marL="831850" indent="-285750">
              <a:buFont typeface="Arial" panose="020B0604020202020204" pitchFamily="34" charset="0"/>
              <a:buChar char="•"/>
            </a:pPr>
            <a:r>
              <a:rPr lang="it-IT" sz="1400" b="1" baseline="0" dirty="0" smtClean="0">
                <a:solidFill>
                  <a:sysClr val="windowText" lastClr="000000">
                    <a:hueOff val="0"/>
                    <a:satOff val="0"/>
                    <a:lumOff val="0"/>
                    <a:alphaOff val="0"/>
                  </a:sysClr>
                </a:solidFill>
                <a:latin typeface="Garamond" panose="02020404030301010803" pitchFamily="18" charset="0"/>
              </a:rPr>
              <a:t>Aumentare </a:t>
            </a:r>
            <a:r>
              <a:rPr lang="it-IT" sz="1400" b="1" baseline="0" dirty="0">
                <a:solidFill>
                  <a:sysClr val="windowText" lastClr="000000">
                    <a:hueOff val="0"/>
                    <a:satOff val="0"/>
                    <a:lumOff val="0"/>
                    <a:alphaOff val="0"/>
                  </a:sysClr>
                </a:solidFill>
                <a:latin typeface="Garamond" panose="02020404030301010803" pitchFamily="18" charset="0"/>
              </a:rPr>
              <a:t>il livello di consapevolezza dei minori migranti sui propri diritti, doveri ed </a:t>
            </a:r>
            <a:r>
              <a:rPr lang="it-IT" sz="1400" b="1" baseline="0" dirty="0" smtClean="0">
                <a:solidFill>
                  <a:sysClr val="windowText" lastClr="000000">
                    <a:hueOff val="0"/>
                    <a:satOff val="0"/>
                    <a:lumOff val="0"/>
                    <a:alphaOff val="0"/>
                  </a:sysClr>
                </a:solidFill>
                <a:latin typeface="Garamond" panose="02020404030301010803" pitchFamily="18" charset="0"/>
              </a:rPr>
              <a:t>opportunità</a:t>
            </a:r>
            <a:endParaRPr lang="it-IT" sz="1400" b="1" baseline="0" dirty="0">
              <a:solidFill>
                <a:sysClr val="windowText" lastClr="000000">
                  <a:hueOff val="0"/>
                  <a:satOff val="0"/>
                  <a:lumOff val="0"/>
                  <a:alphaOff val="0"/>
                </a:sysClr>
              </a:solidFill>
              <a:latin typeface="Garamond" panose="02020404030301010803" pitchFamily="18" charset="0"/>
            </a:endParaRPr>
          </a:p>
          <a:p>
            <a:pPr marL="831850" indent="-285750">
              <a:buFont typeface="Arial" panose="020B0604020202020204" pitchFamily="34" charset="0"/>
              <a:buChar char="•"/>
            </a:pPr>
            <a:r>
              <a:rPr lang="it-IT" sz="1400" b="1" baseline="0" dirty="0" smtClean="0">
                <a:solidFill>
                  <a:sysClr val="windowText" lastClr="000000">
                    <a:hueOff val="0"/>
                    <a:satOff val="0"/>
                    <a:lumOff val="0"/>
                    <a:alphaOff val="0"/>
                  </a:sysClr>
                </a:solidFill>
                <a:latin typeface="Garamond" panose="02020404030301010803" pitchFamily="18" charset="0"/>
              </a:rPr>
              <a:t>Rafforzare </a:t>
            </a:r>
            <a:r>
              <a:rPr lang="it-IT" sz="1400" b="1" baseline="0" dirty="0">
                <a:solidFill>
                  <a:sysClr val="windowText" lastClr="000000">
                    <a:hueOff val="0"/>
                    <a:satOff val="0"/>
                    <a:lumOff val="0"/>
                    <a:alphaOff val="0"/>
                  </a:sysClr>
                </a:solidFill>
                <a:latin typeface="Garamond" panose="02020404030301010803" pitchFamily="18" charset="0"/>
              </a:rPr>
              <a:t>le capacità dei soggetti a vario titolo impegnati nella gestione dei flussi migratori </a:t>
            </a:r>
            <a:r>
              <a:rPr lang="it-IT" sz="1400" b="1" baseline="0" dirty="0" smtClean="0">
                <a:solidFill>
                  <a:sysClr val="windowText" lastClr="000000">
                    <a:hueOff val="0"/>
                    <a:satOff val="0"/>
                    <a:lumOff val="0"/>
                    <a:alphaOff val="0"/>
                  </a:sysClr>
                </a:solidFill>
                <a:latin typeface="Garamond" panose="02020404030301010803" pitchFamily="18" charset="0"/>
              </a:rPr>
              <a:t>misti</a:t>
            </a:r>
          </a:p>
        </p:txBody>
      </p:sp>
      <p:sp>
        <p:nvSpPr>
          <p:cNvPr id="132" name="Rounded Rectangle 131"/>
          <p:cNvSpPr/>
          <p:nvPr/>
        </p:nvSpPr>
        <p:spPr bwMode="auto">
          <a:xfrm>
            <a:off x="2079868" y="4203160"/>
            <a:ext cx="5622397" cy="432000"/>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marL="831850" indent="-285750">
              <a:buFont typeface="Arial" panose="020B0604020202020204" pitchFamily="34" charset="0"/>
              <a:buChar char="•"/>
            </a:pPr>
            <a:r>
              <a:rPr lang="it-IT" sz="1400" b="1" baseline="0" dirty="0" smtClean="0">
                <a:solidFill>
                  <a:sysClr val="windowText" lastClr="000000">
                    <a:hueOff val="0"/>
                    <a:satOff val="0"/>
                    <a:lumOff val="0"/>
                    <a:alphaOff val="0"/>
                  </a:sysClr>
                </a:solidFill>
                <a:latin typeface="Garamond" panose="02020404030301010803" pitchFamily="18" charset="0"/>
              </a:rPr>
              <a:t>Operatori </a:t>
            </a:r>
            <a:r>
              <a:rPr lang="it-IT" sz="1400" b="1" baseline="0" dirty="0">
                <a:solidFill>
                  <a:sysClr val="windowText" lastClr="000000">
                    <a:hueOff val="0"/>
                    <a:satOff val="0"/>
                    <a:lumOff val="0"/>
                    <a:alphaOff val="0"/>
                  </a:sysClr>
                </a:solidFill>
                <a:latin typeface="Garamond" panose="02020404030301010803" pitchFamily="18" charset="0"/>
              </a:rPr>
              <a:t>dei </a:t>
            </a:r>
            <a:r>
              <a:rPr lang="it-IT" sz="1400" b="1" baseline="0" dirty="0" smtClean="0">
                <a:solidFill>
                  <a:sysClr val="windowText" lastClr="000000">
                    <a:hueOff val="0"/>
                    <a:satOff val="0"/>
                    <a:lumOff val="0"/>
                    <a:alphaOff val="0"/>
                  </a:sysClr>
                </a:solidFill>
                <a:latin typeface="Garamond" panose="02020404030301010803" pitchFamily="18" charset="0"/>
              </a:rPr>
              <a:t>Progetti</a:t>
            </a:r>
            <a:endParaRPr lang="it-IT" sz="1400" b="1" baseline="0" dirty="0">
              <a:solidFill>
                <a:sysClr val="windowText" lastClr="000000">
                  <a:hueOff val="0"/>
                  <a:satOff val="0"/>
                  <a:lumOff val="0"/>
                  <a:alphaOff val="0"/>
                </a:sysClr>
              </a:solidFill>
              <a:latin typeface="Garamond" panose="02020404030301010803" pitchFamily="18" charset="0"/>
            </a:endParaRPr>
          </a:p>
        </p:txBody>
      </p:sp>
      <p:sp>
        <p:nvSpPr>
          <p:cNvPr id="133" name="Rounded Rectangle 132"/>
          <p:cNvSpPr/>
          <p:nvPr/>
        </p:nvSpPr>
        <p:spPr bwMode="auto">
          <a:xfrm>
            <a:off x="2079868" y="4725144"/>
            <a:ext cx="6817653" cy="1927318"/>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marL="719138" indent="-285750">
              <a:buFont typeface="Arial" panose="020B0604020202020204" pitchFamily="34" charset="0"/>
              <a:buChar char="•"/>
            </a:pPr>
            <a:r>
              <a:rPr lang="it-IT" sz="1300" b="1" baseline="0" dirty="0" smtClean="0">
                <a:solidFill>
                  <a:sysClr val="windowText" lastClr="000000">
                    <a:hueOff val="0"/>
                    <a:satOff val="0"/>
                    <a:lumOff val="0"/>
                    <a:alphaOff val="0"/>
                  </a:sysClr>
                </a:solidFill>
                <a:latin typeface="Garamond" panose="02020404030301010803" pitchFamily="18" charset="0"/>
              </a:rPr>
              <a:t>Assistenza </a:t>
            </a:r>
            <a:r>
              <a:rPr lang="it-IT" sz="1300" b="1" baseline="0" dirty="0">
                <a:solidFill>
                  <a:sysClr val="windowText" lastClr="000000">
                    <a:hueOff val="0"/>
                    <a:satOff val="0"/>
                    <a:lumOff val="0"/>
                    <a:alphaOff val="0"/>
                  </a:sysClr>
                </a:solidFill>
                <a:latin typeface="Garamond" panose="02020404030301010803" pitchFamily="18" charset="0"/>
              </a:rPr>
              <a:t>e supporto, attraverso informativa legale e mediazione culturale, ai minori migranti in tutti i principali luoghi di sbarco e presso i principali valichi di confine terrestre</a:t>
            </a:r>
          </a:p>
          <a:p>
            <a:pPr marL="719138" indent="-285750">
              <a:buFont typeface="Arial" panose="020B0604020202020204" pitchFamily="34" charset="0"/>
              <a:buChar char="•"/>
            </a:pPr>
            <a:r>
              <a:rPr lang="it-IT" sz="1300" b="1" baseline="0" dirty="0" smtClean="0">
                <a:solidFill>
                  <a:sysClr val="windowText" lastClr="000000">
                    <a:hueOff val="0"/>
                    <a:satOff val="0"/>
                    <a:lumOff val="0"/>
                    <a:alphaOff val="0"/>
                  </a:sysClr>
                </a:solidFill>
                <a:latin typeface="Garamond" panose="02020404030301010803" pitchFamily="18" charset="0"/>
              </a:rPr>
              <a:t>Produzione </a:t>
            </a:r>
            <a:r>
              <a:rPr lang="it-IT" sz="1300" b="1" baseline="0" dirty="0">
                <a:solidFill>
                  <a:sysClr val="windowText" lastClr="000000">
                    <a:hueOff val="0"/>
                    <a:satOff val="0"/>
                    <a:lumOff val="0"/>
                    <a:alphaOff val="0"/>
                  </a:sysClr>
                </a:solidFill>
                <a:latin typeface="Garamond" panose="02020404030301010803" pitchFamily="18" charset="0"/>
              </a:rPr>
              <a:t>e diffusione di materiale informativo </a:t>
            </a:r>
            <a:r>
              <a:rPr lang="it-IT" sz="1300" b="1" i="1" baseline="0" dirty="0" err="1">
                <a:solidFill>
                  <a:sysClr val="windowText" lastClr="000000">
                    <a:hueOff val="0"/>
                    <a:satOff val="0"/>
                    <a:lumOff val="0"/>
                    <a:alphaOff val="0"/>
                  </a:sysClr>
                </a:solidFill>
                <a:latin typeface="Garamond" panose="02020404030301010803" pitchFamily="18" charset="0"/>
              </a:rPr>
              <a:t>child</a:t>
            </a:r>
            <a:r>
              <a:rPr lang="it-IT" sz="1300" b="1" i="1" baseline="0" dirty="0">
                <a:solidFill>
                  <a:sysClr val="windowText" lastClr="000000">
                    <a:hueOff val="0"/>
                    <a:satOff val="0"/>
                    <a:lumOff val="0"/>
                    <a:alphaOff val="0"/>
                  </a:sysClr>
                </a:solidFill>
                <a:latin typeface="Garamond" panose="02020404030301010803" pitchFamily="18" charset="0"/>
              </a:rPr>
              <a:t> </a:t>
            </a:r>
            <a:r>
              <a:rPr lang="it-IT" sz="1300" b="1" i="1" baseline="0" dirty="0" err="1">
                <a:solidFill>
                  <a:sysClr val="windowText" lastClr="000000">
                    <a:hueOff val="0"/>
                    <a:satOff val="0"/>
                    <a:lumOff val="0"/>
                    <a:alphaOff val="0"/>
                  </a:sysClr>
                </a:solidFill>
                <a:latin typeface="Garamond" panose="02020404030301010803" pitchFamily="18" charset="0"/>
              </a:rPr>
              <a:t>friendly</a:t>
            </a:r>
            <a:endParaRPr lang="it-IT" sz="1300" b="1" i="1" baseline="0" dirty="0">
              <a:solidFill>
                <a:sysClr val="windowText" lastClr="000000">
                  <a:hueOff val="0"/>
                  <a:satOff val="0"/>
                  <a:lumOff val="0"/>
                  <a:alphaOff val="0"/>
                </a:sysClr>
              </a:solidFill>
              <a:latin typeface="Garamond" panose="02020404030301010803" pitchFamily="18" charset="0"/>
            </a:endParaRPr>
          </a:p>
          <a:p>
            <a:pPr marL="719138" indent="-285750">
              <a:buFont typeface="Arial" panose="020B0604020202020204" pitchFamily="34" charset="0"/>
              <a:buChar char="•"/>
            </a:pPr>
            <a:r>
              <a:rPr lang="it-IT" sz="1300" b="1" baseline="0" dirty="0" smtClean="0">
                <a:solidFill>
                  <a:sysClr val="windowText" lastClr="000000">
                    <a:hueOff val="0"/>
                    <a:satOff val="0"/>
                    <a:lumOff val="0"/>
                    <a:alphaOff val="0"/>
                  </a:sysClr>
                </a:solidFill>
                <a:latin typeface="Garamond" panose="02020404030301010803" pitchFamily="18" charset="0"/>
              </a:rPr>
              <a:t>Supportare </a:t>
            </a:r>
            <a:r>
              <a:rPr lang="it-IT" sz="1300" b="1" baseline="0" dirty="0">
                <a:solidFill>
                  <a:sysClr val="windowText" lastClr="000000">
                    <a:hueOff val="0"/>
                    <a:satOff val="0"/>
                    <a:lumOff val="0"/>
                    <a:alphaOff val="0"/>
                  </a:sysClr>
                </a:solidFill>
                <a:latin typeface="Garamond" panose="02020404030301010803" pitchFamily="18" charset="0"/>
              </a:rPr>
              <a:t>le Autorità pubbliche locali e regionali nei principali luoghi di sbarco e nei principali valichi di confine </a:t>
            </a:r>
            <a:r>
              <a:rPr lang="it-IT" sz="1300" b="1" baseline="0" dirty="0" smtClean="0">
                <a:solidFill>
                  <a:sysClr val="windowText" lastClr="000000">
                    <a:hueOff val="0"/>
                    <a:satOff val="0"/>
                    <a:lumOff val="0"/>
                    <a:alphaOff val="0"/>
                  </a:sysClr>
                </a:solidFill>
                <a:latin typeface="Garamond" panose="02020404030301010803" pitchFamily="18" charset="0"/>
              </a:rPr>
              <a:t>terrestre</a:t>
            </a:r>
          </a:p>
          <a:p>
            <a:pPr marL="719138" indent="-285750">
              <a:buFont typeface="Arial" panose="020B0604020202020204" pitchFamily="34" charset="0"/>
              <a:buChar char="•"/>
            </a:pPr>
            <a:r>
              <a:rPr lang="it-IT" sz="1300" b="1" baseline="0" dirty="0" smtClean="0">
                <a:solidFill>
                  <a:sysClr val="windowText" lastClr="000000">
                    <a:hueOff val="0"/>
                    <a:satOff val="0"/>
                    <a:lumOff val="0"/>
                    <a:alphaOff val="0"/>
                  </a:sysClr>
                </a:solidFill>
                <a:latin typeface="Garamond" panose="02020404030301010803" pitchFamily="18" charset="0"/>
              </a:rPr>
              <a:t>Promuovere </a:t>
            </a:r>
            <a:r>
              <a:rPr lang="it-IT" sz="1300" b="1" baseline="0" dirty="0">
                <a:solidFill>
                  <a:sysClr val="windowText" lastClr="000000">
                    <a:hueOff val="0"/>
                    <a:satOff val="0"/>
                    <a:lumOff val="0"/>
                    <a:alphaOff val="0"/>
                  </a:sysClr>
                </a:solidFill>
                <a:latin typeface="Garamond" panose="02020404030301010803" pitchFamily="18" charset="0"/>
              </a:rPr>
              <a:t>la realizzazione di incontri di </a:t>
            </a:r>
            <a:r>
              <a:rPr lang="it-IT" sz="1300" b="1" baseline="0" dirty="0" smtClean="0">
                <a:solidFill>
                  <a:sysClr val="windowText" lastClr="000000">
                    <a:hueOff val="0"/>
                    <a:satOff val="0"/>
                    <a:lumOff val="0"/>
                    <a:alphaOff val="0"/>
                  </a:sysClr>
                </a:solidFill>
                <a:latin typeface="Garamond" panose="02020404030301010803" pitchFamily="18" charset="0"/>
              </a:rPr>
              <a:t>informazione, sensibilizzazione </a:t>
            </a:r>
            <a:r>
              <a:rPr lang="it-IT" sz="1300" b="1" baseline="0" dirty="0">
                <a:solidFill>
                  <a:sysClr val="windowText" lastClr="000000">
                    <a:hueOff val="0"/>
                    <a:satOff val="0"/>
                    <a:lumOff val="0"/>
                    <a:alphaOff val="0"/>
                  </a:sysClr>
                </a:solidFill>
                <a:latin typeface="Garamond" panose="02020404030301010803" pitchFamily="18" charset="0"/>
              </a:rPr>
              <a:t>e formazione a livello locale</a:t>
            </a:r>
          </a:p>
          <a:p>
            <a:pPr marL="719138" indent="-285750">
              <a:buFont typeface="Arial" panose="020B0604020202020204" pitchFamily="34" charset="0"/>
              <a:buChar char="•"/>
            </a:pPr>
            <a:r>
              <a:rPr lang="it-IT" sz="1300" b="1" baseline="0" dirty="0" smtClean="0">
                <a:solidFill>
                  <a:sysClr val="windowText" lastClr="000000">
                    <a:hueOff val="0"/>
                    <a:satOff val="0"/>
                    <a:lumOff val="0"/>
                    <a:alphaOff val="0"/>
                  </a:sysClr>
                </a:solidFill>
                <a:latin typeface="Garamond" panose="02020404030301010803" pitchFamily="18" charset="0"/>
              </a:rPr>
              <a:t>Contribuire </a:t>
            </a:r>
            <a:r>
              <a:rPr lang="it-IT" sz="1300" b="1" baseline="0" dirty="0">
                <a:solidFill>
                  <a:sysClr val="windowText" lastClr="000000">
                    <a:hueOff val="0"/>
                    <a:satOff val="0"/>
                    <a:lumOff val="0"/>
                    <a:alphaOff val="0"/>
                  </a:sysClr>
                </a:solidFill>
                <a:latin typeface="Garamond" panose="02020404030301010803" pitchFamily="18" charset="0"/>
              </a:rPr>
              <a:t>a promuovere incontri istituzionali sulla protezione dei minori migranti</a:t>
            </a:r>
          </a:p>
        </p:txBody>
      </p:sp>
      <p:sp>
        <p:nvSpPr>
          <p:cNvPr id="266" name="Rounded Rectangle 265"/>
          <p:cNvSpPr/>
          <p:nvPr/>
        </p:nvSpPr>
        <p:spPr bwMode="auto">
          <a:xfrm>
            <a:off x="2079868" y="2089744"/>
            <a:ext cx="5948516" cy="590390"/>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algn="ctr"/>
            <a:r>
              <a:rPr lang="it-IT" sz="1400" b="1" baseline="0" dirty="0">
                <a:solidFill>
                  <a:sysClr val="windowText" lastClr="000000">
                    <a:hueOff val="0"/>
                    <a:satOff val="0"/>
                    <a:lumOff val="0"/>
                    <a:alphaOff val="0"/>
                  </a:sysClr>
                </a:solidFill>
                <a:latin typeface="Garamond" panose="02020404030301010803" pitchFamily="18" charset="0"/>
              </a:rPr>
              <a:t>P</a:t>
            </a:r>
            <a:r>
              <a:rPr lang="it-IT" sz="1400" b="1" baseline="0" dirty="0" smtClean="0">
                <a:solidFill>
                  <a:sysClr val="windowText" lastClr="000000">
                    <a:hueOff val="0"/>
                    <a:satOff val="0"/>
                    <a:lumOff val="0"/>
                    <a:alphaOff val="0"/>
                  </a:sysClr>
                </a:solidFill>
                <a:latin typeface="Garamond" panose="02020404030301010803" pitchFamily="18" charset="0"/>
              </a:rPr>
              <a:t>rotezione </a:t>
            </a:r>
            <a:r>
              <a:rPr lang="it-IT" sz="1400" b="1" baseline="0" dirty="0">
                <a:solidFill>
                  <a:sysClr val="windowText" lastClr="000000">
                    <a:hueOff val="0"/>
                    <a:satOff val="0"/>
                    <a:lumOff val="0"/>
                    <a:alphaOff val="0"/>
                  </a:sysClr>
                </a:solidFill>
                <a:latin typeface="Garamond" panose="02020404030301010803" pitchFamily="18" charset="0"/>
              </a:rPr>
              <a:t>e accoglienza dei </a:t>
            </a:r>
            <a:r>
              <a:rPr lang="it-IT" sz="1400" b="1" baseline="0" dirty="0" smtClean="0">
                <a:solidFill>
                  <a:sysClr val="windowText" lastClr="000000">
                    <a:hueOff val="0"/>
                    <a:satOff val="0"/>
                    <a:lumOff val="0"/>
                    <a:alphaOff val="0"/>
                  </a:sysClr>
                </a:solidFill>
                <a:latin typeface="Garamond" panose="02020404030301010803" pitchFamily="18" charset="0"/>
              </a:rPr>
              <a:t>minori migranti (separati </a:t>
            </a:r>
            <a:r>
              <a:rPr lang="it-IT" sz="1400" b="1" baseline="0" dirty="0">
                <a:solidFill>
                  <a:sysClr val="windowText" lastClr="000000">
                    <a:hueOff val="0"/>
                    <a:satOff val="0"/>
                    <a:lumOff val="0"/>
                    <a:alphaOff val="0"/>
                  </a:sysClr>
                </a:solidFill>
                <a:latin typeface="Garamond" panose="02020404030301010803" pitchFamily="18" charset="0"/>
              </a:rPr>
              <a:t>o </a:t>
            </a:r>
            <a:r>
              <a:rPr lang="it-IT" sz="1400" b="1" baseline="0" dirty="0" smtClean="0">
                <a:solidFill>
                  <a:sysClr val="windowText" lastClr="000000">
                    <a:hueOff val="0"/>
                    <a:satOff val="0"/>
                    <a:lumOff val="0"/>
                    <a:alphaOff val="0"/>
                  </a:sysClr>
                </a:solidFill>
                <a:latin typeface="Garamond" panose="02020404030301010803" pitchFamily="18" charset="0"/>
              </a:rPr>
              <a:t>accompagnati) attraverso attività di informazione, formazione, </a:t>
            </a:r>
            <a:r>
              <a:rPr lang="it-IT" sz="1400" b="1" i="1" baseline="0" dirty="0" err="1" smtClean="0">
                <a:solidFill>
                  <a:sysClr val="windowText" lastClr="000000">
                    <a:hueOff val="0"/>
                    <a:satOff val="0"/>
                    <a:lumOff val="0"/>
                    <a:alphaOff val="0"/>
                  </a:sysClr>
                </a:solidFill>
                <a:latin typeface="Garamond" panose="02020404030301010803" pitchFamily="18" charset="0"/>
              </a:rPr>
              <a:t>capacity</a:t>
            </a:r>
            <a:r>
              <a:rPr lang="it-IT" sz="1400" b="1" i="1" baseline="0" dirty="0" smtClean="0">
                <a:solidFill>
                  <a:sysClr val="windowText" lastClr="000000">
                    <a:hueOff val="0"/>
                    <a:satOff val="0"/>
                    <a:lumOff val="0"/>
                    <a:alphaOff val="0"/>
                  </a:sysClr>
                </a:solidFill>
                <a:latin typeface="Garamond" panose="02020404030301010803" pitchFamily="18" charset="0"/>
              </a:rPr>
              <a:t> building</a:t>
            </a:r>
            <a:r>
              <a:rPr lang="it-IT" sz="1400" b="1" baseline="0" dirty="0" smtClean="0">
                <a:solidFill>
                  <a:sysClr val="windowText" lastClr="000000">
                    <a:hueOff val="0"/>
                    <a:satOff val="0"/>
                    <a:lumOff val="0"/>
                    <a:alphaOff val="0"/>
                  </a:sysClr>
                </a:solidFill>
                <a:latin typeface="Garamond" panose="02020404030301010803" pitchFamily="18" charset="0"/>
              </a:rPr>
              <a:t>.</a:t>
            </a:r>
            <a:endParaRPr lang="it-IT" sz="1400" b="1" baseline="0" dirty="0">
              <a:solidFill>
                <a:sysClr val="windowText" lastClr="000000">
                  <a:hueOff val="0"/>
                  <a:satOff val="0"/>
                  <a:lumOff val="0"/>
                  <a:alphaOff val="0"/>
                </a:sysClr>
              </a:solidFill>
              <a:latin typeface="Garamond" panose="02020404030301010803" pitchFamily="18" charset="0"/>
            </a:endParaRPr>
          </a:p>
        </p:txBody>
      </p:sp>
      <p:grpSp>
        <p:nvGrpSpPr>
          <p:cNvPr id="287" name="Group 286"/>
          <p:cNvGrpSpPr/>
          <p:nvPr/>
        </p:nvGrpSpPr>
        <p:grpSpPr>
          <a:xfrm>
            <a:off x="254885" y="3065445"/>
            <a:ext cx="1980000" cy="720000"/>
            <a:chOff x="8106844" y="0"/>
            <a:chExt cx="1230497" cy="948950"/>
          </a:xfrm>
          <a:solidFill>
            <a:schemeClr val="accent5"/>
          </a:solidFill>
        </p:grpSpPr>
        <p:sp>
          <p:nvSpPr>
            <p:cNvPr id="318" name="Oval 317"/>
            <p:cNvSpPr/>
            <p:nvPr/>
          </p:nvSpPr>
          <p:spPr>
            <a:xfrm>
              <a:off x="8106844" y="0"/>
              <a:ext cx="1230497" cy="948950"/>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19" name="Oval 12"/>
            <p:cNvSpPr/>
            <p:nvPr/>
          </p:nvSpPr>
          <p:spPr>
            <a:xfrm>
              <a:off x="8273423" y="118479"/>
              <a:ext cx="870093" cy="708672"/>
            </a:xfrm>
            <a:prstGeom prst="rect">
              <a:avLst/>
            </a:prstGeom>
            <a:no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txBody>
            <a:bodyPr spcFirstLastPara="0" vert="horz" wrap="square" lIns="8890" tIns="8890" rIns="8890" bIns="8890" numCol="1" spcCol="1270" anchor="ctr" anchorCtr="0">
              <a:noAutofit/>
            </a:bodyPr>
            <a:lstStyle/>
            <a:p>
              <a:pPr lvl="0" algn="ctr" defTabSz="622300" fontAlgn="auto">
                <a:lnSpc>
                  <a:spcPct val="90000"/>
                </a:lnSpc>
                <a:spcAft>
                  <a:spcPct val="35000"/>
                </a:spcAft>
                <a:defRPr/>
              </a:pPr>
              <a:r>
                <a:rPr lang="en-US" sz="1600" b="1" baseline="0" dirty="0" err="1" smtClean="0">
                  <a:solidFill>
                    <a:sysClr val="windowText" lastClr="000000">
                      <a:hueOff val="0"/>
                      <a:satOff val="0"/>
                      <a:lumOff val="0"/>
                      <a:alphaOff val="0"/>
                    </a:sysClr>
                  </a:solidFill>
                  <a:latin typeface="Garamond" panose="02020404030301010803" pitchFamily="18" charset="0"/>
                </a:rPr>
                <a:t>Obiettivi</a:t>
              </a:r>
              <a:endParaRPr lang="en-US" sz="1600" b="1" baseline="0" dirty="0">
                <a:solidFill>
                  <a:sysClr val="windowText" lastClr="000000">
                    <a:hueOff val="0"/>
                    <a:satOff val="0"/>
                    <a:lumOff val="0"/>
                    <a:alphaOff val="0"/>
                  </a:sysClr>
                </a:solidFill>
                <a:latin typeface="Garamond" panose="02020404030301010803" pitchFamily="18" charset="0"/>
              </a:endParaRPr>
            </a:p>
            <a:p>
              <a:pPr lvl="0" algn="ctr" defTabSz="622300" fontAlgn="auto">
                <a:lnSpc>
                  <a:spcPct val="90000"/>
                </a:lnSpc>
                <a:spcAft>
                  <a:spcPct val="35000"/>
                </a:spcAft>
                <a:defRPr/>
              </a:pPr>
              <a:r>
                <a:rPr lang="en-US" sz="1600" b="1" baseline="0" dirty="0" err="1" smtClean="0">
                  <a:solidFill>
                    <a:sysClr val="windowText" lastClr="000000">
                      <a:hueOff val="0"/>
                      <a:satOff val="0"/>
                      <a:lumOff val="0"/>
                      <a:alphaOff val="0"/>
                    </a:sysClr>
                  </a:solidFill>
                  <a:latin typeface="Garamond" panose="02020404030301010803" pitchFamily="18" charset="0"/>
                </a:rPr>
                <a:t>Specifici</a:t>
              </a:r>
              <a:endParaRPr lang="en-GB" sz="1600" b="1" baseline="0" dirty="0">
                <a:solidFill>
                  <a:sysClr val="windowText" lastClr="000000">
                    <a:hueOff val="0"/>
                    <a:satOff val="0"/>
                    <a:lumOff val="0"/>
                    <a:alphaOff val="0"/>
                  </a:sysClr>
                </a:solidFill>
                <a:latin typeface="Garamond" panose="02020404030301010803" pitchFamily="18" charset="0"/>
              </a:endParaRPr>
            </a:p>
          </p:txBody>
        </p:sp>
      </p:grpSp>
      <p:grpSp>
        <p:nvGrpSpPr>
          <p:cNvPr id="289" name="Group 288"/>
          <p:cNvGrpSpPr/>
          <p:nvPr/>
        </p:nvGrpSpPr>
        <p:grpSpPr>
          <a:xfrm>
            <a:off x="254885" y="3969160"/>
            <a:ext cx="1980000" cy="900000"/>
            <a:chOff x="9755559" y="2257531"/>
            <a:chExt cx="1183272" cy="1092130"/>
          </a:xfrm>
          <a:solidFill>
            <a:schemeClr val="accent5"/>
          </a:solidFill>
        </p:grpSpPr>
        <p:sp>
          <p:nvSpPr>
            <p:cNvPr id="314" name="Oval 313"/>
            <p:cNvSpPr/>
            <p:nvPr/>
          </p:nvSpPr>
          <p:spPr>
            <a:xfrm>
              <a:off x="9755559" y="2257531"/>
              <a:ext cx="1183272" cy="1092130"/>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15" name="Oval 16"/>
            <p:cNvSpPr/>
            <p:nvPr/>
          </p:nvSpPr>
          <p:spPr>
            <a:xfrm>
              <a:off x="9943553" y="2549255"/>
              <a:ext cx="836700" cy="508684"/>
            </a:xfrm>
            <a:prstGeom prst="rect">
              <a:avLst/>
            </a:prstGeom>
            <a:no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en-US" sz="1600" b="1" baseline="0" noProof="0" dirty="0" err="1" smtClean="0">
                  <a:solidFill>
                    <a:sysClr val="windowText" lastClr="000000">
                      <a:hueOff val="0"/>
                      <a:satOff val="0"/>
                      <a:lumOff val="0"/>
                      <a:alphaOff val="0"/>
                    </a:sysClr>
                  </a:solidFill>
                  <a:latin typeface="Garamond" panose="02020404030301010803" pitchFamily="18" charset="0"/>
                </a:rPr>
                <a:t>Destinatari</a:t>
              </a:r>
              <a:endParaRPr kumimoji="0" lang="en-GB" sz="16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ndParaRPr>
            </a:p>
          </p:txBody>
        </p:sp>
      </p:grpSp>
      <p:grpSp>
        <p:nvGrpSpPr>
          <p:cNvPr id="295" name="Group 294"/>
          <p:cNvGrpSpPr/>
          <p:nvPr/>
        </p:nvGrpSpPr>
        <p:grpSpPr>
          <a:xfrm>
            <a:off x="254885" y="2024939"/>
            <a:ext cx="1980000" cy="720000"/>
            <a:chOff x="1098609" y="2959036"/>
            <a:chExt cx="1230497" cy="948950"/>
          </a:xfrm>
          <a:solidFill>
            <a:schemeClr val="accent5"/>
          </a:solidFill>
        </p:grpSpPr>
        <p:sp>
          <p:nvSpPr>
            <p:cNvPr id="302" name="Oval 301"/>
            <p:cNvSpPr/>
            <p:nvPr/>
          </p:nvSpPr>
          <p:spPr>
            <a:xfrm>
              <a:off x="1098609" y="2959036"/>
              <a:ext cx="1230497" cy="948950"/>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03" name="Oval 28"/>
            <p:cNvSpPr/>
            <p:nvPr/>
          </p:nvSpPr>
          <p:spPr>
            <a:xfrm>
              <a:off x="1265188" y="3153539"/>
              <a:ext cx="870093" cy="552492"/>
            </a:xfrm>
            <a:prstGeom prst="rect">
              <a:avLst/>
            </a:prstGeom>
            <a:no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en-US" sz="1600" b="1" baseline="0" dirty="0" err="1" smtClean="0">
                  <a:solidFill>
                    <a:sysClr val="windowText" lastClr="000000">
                      <a:hueOff val="0"/>
                      <a:satOff val="0"/>
                      <a:lumOff val="0"/>
                      <a:alphaOff val="0"/>
                    </a:sysClr>
                  </a:solidFill>
                  <a:latin typeface="Garamond" panose="02020404030301010803" pitchFamily="18" charset="0"/>
                </a:rPr>
                <a:t>Obiettivo</a:t>
              </a:r>
              <a:r>
                <a:rPr lang="en-US" sz="1600" b="1" baseline="0" dirty="0" smtClean="0">
                  <a:solidFill>
                    <a:sysClr val="windowText" lastClr="000000">
                      <a:hueOff val="0"/>
                      <a:satOff val="0"/>
                      <a:lumOff val="0"/>
                      <a:alphaOff val="0"/>
                    </a:sysClr>
                  </a:solidFill>
                  <a:latin typeface="Garamond" panose="02020404030301010803" pitchFamily="18" charset="0"/>
                </a:rPr>
                <a:t> </a:t>
              </a:r>
            </a:p>
            <a:p>
              <a:pPr marL="0" marR="0" lvl="0" indent="0" algn="ctr" defTabSz="622300" eaLnBrk="1" fontAlgn="auto" latinLnBrk="0" hangingPunct="1">
                <a:lnSpc>
                  <a:spcPct val="90000"/>
                </a:lnSpc>
                <a:spcBef>
                  <a:spcPct val="0"/>
                </a:spcBef>
                <a:spcAft>
                  <a:spcPct val="35000"/>
                </a:spcAft>
                <a:buClrTx/>
                <a:buSzTx/>
                <a:buFontTx/>
                <a:buNone/>
                <a:tabLst/>
                <a:defRPr/>
              </a:pPr>
              <a:r>
                <a:rPr lang="en-US" sz="1600" b="1" baseline="0" dirty="0" err="1" smtClean="0">
                  <a:solidFill>
                    <a:sysClr val="windowText" lastClr="000000">
                      <a:hueOff val="0"/>
                      <a:satOff val="0"/>
                      <a:lumOff val="0"/>
                      <a:alphaOff val="0"/>
                    </a:sysClr>
                  </a:solidFill>
                  <a:latin typeface="Garamond" panose="02020404030301010803" pitchFamily="18" charset="0"/>
                </a:rPr>
                <a:t>Generale</a:t>
              </a:r>
              <a:endParaRPr kumimoji="0" lang="en-GB" sz="16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ndParaRPr>
            </a:p>
          </p:txBody>
        </p:sp>
      </p:grpSp>
      <p:grpSp>
        <p:nvGrpSpPr>
          <p:cNvPr id="65" name="Group 64"/>
          <p:cNvGrpSpPr/>
          <p:nvPr/>
        </p:nvGrpSpPr>
        <p:grpSpPr>
          <a:xfrm>
            <a:off x="254885" y="5310811"/>
            <a:ext cx="1980000" cy="900000"/>
            <a:chOff x="9755559" y="2257531"/>
            <a:chExt cx="1183272" cy="1092130"/>
          </a:xfrm>
          <a:solidFill>
            <a:schemeClr val="accent5"/>
          </a:solidFill>
        </p:grpSpPr>
        <p:sp>
          <p:nvSpPr>
            <p:cNvPr id="67" name="Oval 66"/>
            <p:cNvSpPr/>
            <p:nvPr/>
          </p:nvSpPr>
          <p:spPr>
            <a:xfrm>
              <a:off x="9755559" y="2257531"/>
              <a:ext cx="1183272" cy="1092130"/>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68" name="Oval 16"/>
            <p:cNvSpPr/>
            <p:nvPr/>
          </p:nvSpPr>
          <p:spPr>
            <a:xfrm>
              <a:off x="9928845" y="2479477"/>
              <a:ext cx="836700" cy="648237"/>
            </a:xfrm>
            <a:prstGeom prst="rect">
              <a:avLst/>
            </a:prstGeom>
            <a:no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en-US" sz="1600" b="1" baseline="0" dirty="0" err="1" smtClean="0">
                  <a:solidFill>
                    <a:sysClr val="windowText" lastClr="000000">
                      <a:hueOff val="0"/>
                      <a:satOff val="0"/>
                      <a:lumOff val="0"/>
                      <a:alphaOff val="0"/>
                    </a:sysClr>
                  </a:solidFill>
                  <a:latin typeface="Garamond" panose="02020404030301010803" pitchFamily="18" charset="0"/>
                </a:rPr>
                <a:t>Attività</a:t>
              </a:r>
              <a:endParaRPr kumimoji="0" lang="en-GB" sz="16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ndParaRPr>
            </a:p>
          </p:txBody>
        </p:sp>
      </p:grpSp>
      <p:sp>
        <p:nvSpPr>
          <p:cNvPr id="273" name="Slide Number Placeholder 272"/>
          <p:cNvSpPr>
            <a:spLocks noGrp="1"/>
          </p:cNvSpPr>
          <p:nvPr>
            <p:ph type="sldNum" sz="quarter" idx="10"/>
          </p:nvPr>
        </p:nvSpPr>
        <p:spPr>
          <a:xfrm>
            <a:off x="8673092" y="6453336"/>
            <a:ext cx="504056" cy="332656"/>
          </a:xfrm>
        </p:spPr>
        <p:txBody>
          <a:bodyPr/>
          <a:lstStyle/>
          <a:p>
            <a:pPr>
              <a:defRPr/>
            </a:pPr>
            <a:fld id="{F99EF2CC-54AF-485E-8420-F5873EE0A1E6}" type="slidenum">
              <a:rPr lang="en-US" smtClean="0"/>
              <a:pPr>
                <a:defRPr/>
              </a:pPr>
              <a:t>10</a:t>
            </a:fld>
            <a:endParaRPr lang="en-US"/>
          </a:p>
        </p:txBody>
      </p:sp>
      <p:sp>
        <p:nvSpPr>
          <p:cNvPr id="43" name="Rectangle 2"/>
          <p:cNvSpPr txBox="1">
            <a:spLocks noChangeArrowheads="1"/>
          </p:cNvSpPr>
          <p:nvPr/>
        </p:nvSpPr>
        <p:spPr>
          <a:xfrm>
            <a:off x="180528" y="981199"/>
            <a:ext cx="9144000" cy="575593"/>
          </a:xfrm>
          <a:prstGeom prst="rect">
            <a:avLst/>
          </a:prstGeom>
        </p:spPr>
        <p:txBody>
          <a:bodyPr/>
          <a:lstStyle>
            <a:lvl1pPr algn="l" rtl="0" eaLnBrk="0" fontAlgn="base" hangingPunct="0">
              <a:lnSpc>
                <a:spcPct val="85000"/>
              </a:lnSpc>
              <a:spcBef>
                <a:spcPct val="0"/>
              </a:spcBef>
              <a:spcAft>
                <a:spcPct val="0"/>
              </a:spcAft>
              <a:defRPr sz="2400" b="1">
                <a:solidFill>
                  <a:schemeClr val="bg2"/>
                </a:solidFill>
                <a:latin typeface="+mj-lt"/>
                <a:ea typeface="+mj-ea"/>
                <a:cs typeface="+mj-cs"/>
              </a:defRPr>
            </a:lvl1pPr>
            <a:lvl2pPr algn="l" rtl="0" eaLnBrk="0" fontAlgn="base" hangingPunct="0">
              <a:lnSpc>
                <a:spcPct val="85000"/>
              </a:lnSpc>
              <a:spcBef>
                <a:spcPct val="0"/>
              </a:spcBef>
              <a:spcAft>
                <a:spcPct val="0"/>
              </a:spcAft>
              <a:defRPr sz="2400" b="1">
                <a:solidFill>
                  <a:schemeClr val="bg2"/>
                </a:solidFill>
                <a:latin typeface="Arial" charset="0"/>
              </a:defRPr>
            </a:lvl2pPr>
            <a:lvl3pPr algn="l" rtl="0" eaLnBrk="0" fontAlgn="base" hangingPunct="0">
              <a:lnSpc>
                <a:spcPct val="85000"/>
              </a:lnSpc>
              <a:spcBef>
                <a:spcPct val="0"/>
              </a:spcBef>
              <a:spcAft>
                <a:spcPct val="0"/>
              </a:spcAft>
              <a:defRPr sz="2400" b="1">
                <a:solidFill>
                  <a:schemeClr val="bg2"/>
                </a:solidFill>
                <a:latin typeface="Arial" charset="0"/>
              </a:defRPr>
            </a:lvl3pPr>
            <a:lvl4pPr algn="l" rtl="0" eaLnBrk="0" fontAlgn="base" hangingPunct="0">
              <a:lnSpc>
                <a:spcPct val="85000"/>
              </a:lnSpc>
              <a:spcBef>
                <a:spcPct val="0"/>
              </a:spcBef>
              <a:spcAft>
                <a:spcPct val="0"/>
              </a:spcAft>
              <a:defRPr sz="2400" b="1">
                <a:solidFill>
                  <a:schemeClr val="bg2"/>
                </a:solidFill>
                <a:latin typeface="Arial" charset="0"/>
              </a:defRPr>
            </a:lvl4pPr>
            <a:lvl5pPr algn="l" rtl="0" eaLnBrk="0" fontAlgn="base" hangingPunct="0">
              <a:lnSpc>
                <a:spcPct val="85000"/>
              </a:lnSpc>
              <a:spcBef>
                <a:spcPct val="0"/>
              </a:spcBef>
              <a:spcAft>
                <a:spcPct val="0"/>
              </a:spcAft>
              <a:defRPr sz="2400" b="1">
                <a:solidFill>
                  <a:schemeClr val="bg2"/>
                </a:solidFill>
                <a:latin typeface="Arial" charset="0"/>
              </a:defRPr>
            </a:lvl5pPr>
            <a:lvl6pPr marL="457200" algn="l" rtl="0" fontAlgn="base">
              <a:lnSpc>
                <a:spcPct val="85000"/>
              </a:lnSpc>
              <a:spcBef>
                <a:spcPct val="0"/>
              </a:spcBef>
              <a:spcAft>
                <a:spcPct val="0"/>
              </a:spcAft>
              <a:defRPr sz="2400" b="1">
                <a:solidFill>
                  <a:schemeClr val="bg2"/>
                </a:solidFill>
                <a:latin typeface="Arial" charset="0"/>
              </a:defRPr>
            </a:lvl6pPr>
            <a:lvl7pPr marL="914400" algn="l" rtl="0" fontAlgn="base">
              <a:lnSpc>
                <a:spcPct val="85000"/>
              </a:lnSpc>
              <a:spcBef>
                <a:spcPct val="0"/>
              </a:spcBef>
              <a:spcAft>
                <a:spcPct val="0"/>
              </a:spcAft>
              <a:defRPr sz="2400" b="1">
                <a:solidFill>
                  <a:schemeClr val="bg2"/>
                </a:solidFill>
                <a:latin typeface="Arial" charset="0"/>
              </a:defRPr>
            </a:lvl7pPr>
            <a:lvl8pPr marL="1371600" algn="l" rtl="0" fontAlgn="base">
              <a:lnSpc>
                <a:spcPct val="85000"/>
              </a:lnSpc>
              <a:spcBef>
                <a:spcPct val="0"/>
              </a:spcBef>
              <a:spcAft>
                <a:spcPct val="0"/>
              </a:spcAft>
              <a:defRPr sz="2400" b="1">
                <a:solidFill>
                  <a:schemeClr val="bg2"/>
                </a:solidFill>
                <a:latin typeface="Arial" charset="0"/>
              </a:defRPr>
            </a:lvl8pPr>
            <a:lvl9pPr marL="1828800" algn="l" rtl="0" fontAlgn="base">
              <a:lnSpc>
                <a:spcPct val="85000"/>
              </a:lnSpc>
              <a:spcBef>
                <a:spcPct val="0"/>
              </a:spcBef>
              <a:spcAft>
                <a:spcPct val="0"/>
              </a:spcAft>
              <a:defRPr sz="2400" b="1">
                <a:solidFill>
                  <a:schemeClr val="bg2"/>
                </a:solidFill>
                <a:latin typeface="Arial" charset="0"/>
              </a:defRPr>
            </a:lvl9pPr>
          </a:lstStyle>
          <a:p>
            <a:pPr eaLnBrk="1" hangingPunct="1"/>
            <a:r>
              <a:rPr lang="it-IT" u="sng" kern="0" baseline="0" dirty="0" smtClean="0"/>
              <a:t>FOCUS</a:t>
            </a:r>
            <a:r>
              <a:rPr lang="it-IT" kern="0" baseline="0" dirty="0" smtClean="0"/>
              <a:t> – Enti a supporto –  Save the </a:t>
            </a:r>
            <a:r>
              <a:rPr lang="it-IT" kern="0" baseline="0" dirty="0" smtClean="0"/>
              <a:t>Children</a:t>
            </a:r>
            <a:r>
              <a:rPr lang="it-IT" kern="0" baseline="0" dirty="0" smtClean="0"/>
              <a:t>                         </a:t>
            </a:r>
            <a:endParaRPr lang="it-IT" kern="0" baseline="0" dirty="0"/>
          </a:p>
        </p:txBody>
      </p:sp>
      <p:pic>
        <p:nvPicPr>
          <p:cNvPr id="2" name="Picture 1"/>
          <p:cNvPicPr>
            <a:picLocks noChangeAspect="1"/>
          </p:cNvPicPr>
          <p:nvPr/>
        </p:nvPicPr>
        <p:blipFill>
          <a:blip r:embed="rId2"/>
          <a:stretch>
            <a:fillRect/>
          </a:stretch>
        </p:blipFill>
        <p:spPr>
          <a:xfrm>
            <a:off x="7812768" y="2780928"/>
            <a:ext cx="1224000" cy="1224000"/>
          </a:xfrm>
          <a:prstGeom prst="rect">
            <a:avLst/>
          </a:prstGeom>
        </p:spPr>
      </p:pic>
    </p:spTree>
    <p:extLst>
      <p:ext uri="{BB962C8B-B14F-4D97-AF65-F5344CB8AC3E}">
        <p14:creationId xmlns:p14="http://schemas.microsoft.com/office/powerpoint/2010/main" val="4198926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4211960" y="908720"/>
            <a:ext cx="864096" cy="488455"/>
          </a:xfrm>
          <a:prstGeom prst="roundRect">
            <a:avLst/>
          </a:prstGeom>
          <a:solidFill>
            <a:schemeClr val="accent2">
              <a:lumMod val="60000"/>
              <a:lumOff val="40000"/>
            </a:schemeClr>
          </a:solidFill>
          <a:ln w="28575" cap="flat" cmpd="sng" algn="ctr">
            <a:noFill/>
            <a:prstDash val="solid"/>
            <a:round/>
            <a:headEnd type="oval"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25000" dirty="0" smtClean="0">
              <a:ln>
                <a:noFill/>
              </a:ln>
              <a:solidFill>
                <a:schemeClr val="bg1"/>
              </a:solidFill>
              <a:effectLst/>
              <a:latin typeface="Arial" charset="0"/>
            </a:endParaRPr>
          </a:p>
        </p:txBody>
      </p:sp>
      <p:sp>
        <p:nvSpPr>
          <p:cNvPr id="382" name="AutoShape 6"/>
          <p:cNvSpPr>
            <a:spLocks noChangeArrowheads="1"/>
          </p:cNvSpPr>
          <p:nvPr/>
        </p:nvSpPr>
        <p:spPr bwMode="auto">
          <a:xfrm>
            <a:off x="539552" y="1484784"/>
            <a:ext cx="8357969" cy="360000"/>
          </a:xfrm>
          <a:prstGeom prst="roundRect">
            <a:avLst>
              <a:gd name="adj" fmla="val 7019"/>
            </a:avLst>
          </a:prstGeom>
          <a:solidFill>
            <a:schemeClr val="accent2"/>
          </a:solidFill>
          <a:ln w="9525">
            <a:noFill/>
            <a:round/>
            <a:headEnd/>
            <a:tailEnd/>
          </a:ln>
        </p:spPr>
        <p:txBody>
          <a:bodyPr wrap="none" lIns="95773" tIns="47887" rIns="95773" bIns="47887" anchor="ctr">
            <a:scene3d>
              <a:camera prst="orthographicFront"/>
              <a:lightRig rig="threePt" dir="t"/>
            </a:scene3d>
            <a:sp3d extrusionH="57150">
              <a:bevelT w="82550" h="38100" prst="coolSlant"/>
            </a:sp3d>
          </a:bodyPr>
          <a:lstStyle/>
          <a:p>
            <a:pPr algn="ctr" defTabSz="958850">
              <a:defRPr/>
            </a:pPr>
            <a:r>
              <a:rPr lang="it-IT" sz="1600" b="1" baseline="0" dirty="0" smtClean="0">
                <a:solidFill>
                  <a:srgbClr val="6699FF"/>
                </a:solidFill>
              </a:rPr>
              <a:t>Obiettivi progettuali ed attività previste</a:t>
            </a:r>
            <a:endParaRPr lang="it-IT" sz="1600" b="1" baseline="0" dirty="0">
              <a:solidFill>
                <a:srgbClr val="6699FF"/>
              </a:solidFill>
            </a:endParaRPr>
          </a:p>
        </p:txBody>
      </p:sp>
      <p:sp>
        <p:nvSpPr>
          <p:cNvPr id="131" name="Rounded Rectangle 130"/>
          <p:cNvSpPr/>
          <p:nvPr/>
        </p:nvSpPr>
        <p:spPr bwMode="auto">
          <a:xfrm>
            <a:off x="2079869" y="2958581"/>
            <a:ext cx="5300444" cy="922970"/>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marL="831850" indent="-285750">
              <a:buFont typeface="Arial" panose="020B0604020202020204" pitchFamily="34" charset="0"/>
              <a:buChar char="•"/>
            </a:pPr>
            <a:r>
              <a:rPr lang="it-IT" sz="1400" b="1" baseline="0" dirty="0" smtClean="0">
                <a:solidFill>
                  <a:sysClr val="windowText" lastClr="000000">
                    <a:hueOff val="0"/>
                    <a:satOff val="0"/>
                    <a:lumOff val="0"/>
                    <a:alphaOff val="0"/>
                  </a:sysClr>
                </a:solidFill>
                <a:latin typeface="Garamond" panose="02020404030301010803" pitchFamily="18" charset="0"/>
              </a:rPr>
              <a:t>Rafforzamento delle competenze </a:t>
            </a:r>
            <a:r>
              <a:rPr lang="it-IT" sz="1400" b="1" baseline="0" dirty="0">
                <a:solidFill>
                  <a:sysClr val="windowText" lastClr="000000">
                    <a:hueOff val="0"/>
                    <a:satOff val="0"/>
                    <a:lumOff val="0"/>
                    <a:alphaOff val="0"/>
                  </a:sysClr>
                </a:solidFill>
                <a:latin typeface="Garamond" panose="02020404030301010803" pitchFamily="18" charset="0"/>
              </a:rPr>
              <a:t>delle équipe multidisciplinari operanti presso </a:t>
            </a:r>
            <a:r>
              <a:rPr lang="it-IT" sz="1400" b="1" baseline="0" dirty="0" smtClean="0">
                <a:solidFill>
                  <a:sysClr val="windowText" lastClr="000000">
                    <a:hueOff val="0"/>
                    <a:satOff val="0"/>
                    <a:lumOff val="0"/>
                    <a:alphaOff val="0"/>
                  </a:sysClr>
                </a:solidFill>
                <a:latin typeface="Garamond" panose="02020404030301010803" pitchFamily="18" charset="0"/>
              </a:rPr>
              <a:t>i progetti di accoglienza</a:t>
            </a:r>
          </a:p>
          <a:p>
            <a:pPr marL="831850" indent="-285750">
              <a:buFont typeface="Arial" panose="020B0604020202020204" pitchFamily="34" charset="0"/>
              <a:buChar char="•"/>
            </a:pPr>
            <a:r>
              <a:rPr lang="it-IT" sz="1400" b="1" baseline="0" dirty="0" smtClean="0">
                <a:solidFill>
                  <a:sysClr val="windowText" lastClr="000000">
                    <a:hueOff val="0"/>
                    <a:satOff val="0"/>
                    <a:lumOff val="0"/>
                    <a:alphaOff val="0"/>
                  </a:sysClr>
                </a:solidFill>
                <a:latin typeface="Garamond" panose="02020404030301010803" pitchFamily="18" charset="0"/>
              </a:rPr>
              <a:t>Promozione e supporto delle </a:t>
            </a:r>
            <a:r>
              <a:rPr lang="it-IT" sz="1400" b="1" baseline="0" dirty="0">
                <a:solidFill>
                  <a:sysClr val="windowText" lastClr="000000">
                    <a:hueOff val="0"/>
                    <a:satOff val="0"/>
                    <a:lumOff val="0"/>
                    <a:alphaOff val="0"/>
                  </a:sysClr>
                </a:solidFill>
                <a:latin typeface="Garamond" panose="02020404030301010803" pitchFamily="18" charset="0"/>
              </a:rPr>
              <a:t>reti territoriali della salute</a:t>
            </a:r>
          </a:p>
        </p:txBody>
      </p:sp>
      <p:sp>
        <p:nvSpPr>
          <p:cNvPr id="132" name="Rounded Rectangle 131"/>
          <p:cNvSpPr/>
          <p:nvPr/>
        </p:nvSpPr>
        <p:spPr bwMode="auto">
          <a:xfrm>
            <a:off x="2079868" y="4203160"/>
            <a:ext cx="5300445" cy="432000"/>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marL="831850" indent="-285750">
              <a:buFont typeface="Arial" panose="020B0604020202020204" pitchFamily="34" charset="0"/>
              <a:buChar char="•"/>
            </a:pPr>
            <a:r>
              <a:rPr lang="it-IT" sz="1400" b="1" baseline="0" dirty="0" smtClean="0">
                <a:solidFill>
                  <a:sysClr val="windowText" lastClr="000000">
                    <a:hueOff val="0"/>
                    <a:satOff val="0"/>
                    <a:lumOff val="0"/>
                    <a:alphaOff val="0"/>
                  </a:sysClr>
                </a:solidFill>
                <a:latin typeface="Garamond" panose="02020404030301010803" pitchFamily="18" charset="0"/>
              </a:rPr>
              <a:t>Operatori </a:t>
            </a:r>
            <a:r>
              <a:rPr lang="it-IT" sz="1400" b="1" baseline="0" dirty="0">
                <a:solidFill>
                  <a:sysClr val="windowText" lastClr="000000">
                    <a:hueOff val="0"/>
                    <a:satOff val="0"/>
                    <a:lumOff val="0"/>
                    <a:alphaOff val="0"/>
                  </a:sysClr>
                </a:solidFill>
                <a:latin typeface="Garamond" panose="02020404030301010803" pitchFamily="18" charset="0"/>
              </a:rPr>
              <a:t>dei </a:t>
            </a:r>
            <a:r>
              <a:rPr lang="it-IT" sz="1400" b="1" baseline="0" dirty="0" smtClean="0">
                <a:solidFill>
                  <a:sysClr val="windowText" lastClr="000000">
                    <a:hueOff val="0"/>
                    <a:satOff val="0"/>
                    <a:lumOff val="0"/>
                    <a:alphaOff val="0"/>
                  </a:sysClr>
                </a:solidFill>
                <a:latin typeface="Garamond" panose="02020404030301010803" pitchFamily="18" charset="0"/>
              </a:rPr>
              <a:t>Progetti</a:t>
            </a:r>
            <a:endParaRPr lang="it-IT" sz="1400" b="1" baseline="0" dirty="0">
              <a:solidFill>
                <a:sysClr val="windowText" lastClr="000000">
                  <a:hueOff val="0"/>
                  <a:satOff val="0"/>
                  <a:lumOff val="0"/>
                  <a:alphaOff val="0"/>
                </a:sysClr>
              </a:solidFill>
              <a:latin typeface="Garamond" panose="02020404030301010803" pitchFamily="18" charset="0"/>
            </a:endParaRPr>
          </a:p>
        </p:txBody>
      </p:sp>
      <p:sp>
        <p:nvSpPr>
          <p:cNvPr id="133" name="Rounded Rectangle 132"/>
          <p:cNvSpPr/>
          <p:nvPr/>
        </p:nvSpPr>
        <p:spPr bwMode="auto">
          <a:xfrm>
            <a:off x="2079868" y="4869160"/>
            <a:ext cx="6593224" cy="1783302"/>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marL="831850" indent="-285750">
              <a:buFont typeface="Arial" panose="020B0604020202020204" pitchFamily="34" charset="0"/>
              <a:buChar char="•"/>
            </a:pPr>
            <a:r>
              <a:rPr lang="it-IT" sz="1400" b="1" baseline="0" dirty="0">
                <a:solidFill>
                  <a:sysClr val="windowText" lastClr="000000">
                    <a:hueOff val="0"/>
                    <a:satOff val="0"/>
                    <a:lumOff val="0"/>
                    <a:alphaOff val="0"/>
                  </a:sysClr>
                </a:solidFill>
                <a:latin typeface="Garamond" panose="02020404030301010803" pitchFamily="18" charset="0"/>
              </a:rPr>
              <a:t>I</a:t>
            </a:r>
            <a:r>
              <a:rPr lang="it-IT" sz="1400" b="1" baseline="0" dirty="0" smtClean="0">
                <a:solidFill>
                  <a:sysClr val="windowText" lastClr="000000">
                    <a:hueOff val="0"/>
                    <a:satOff val="0"/>
                    <a:lumOff val="0"/>
                    <a:alphaOff val="0"/>
                  </a:sysClr>
                </a:solidFill>
                <a:latin typeface="Garamond" panose="02020404030301010803" pitchFamily="18" charset="0"/>
              </a:rPr>
              <a:t>nterventi </a:t>
            </a:r>
            <a:r>
              <a:rPr lang="it-IT" sz="1400" b="1" baseline="0" dirty="0">
                <a:solidFill>
                  <a:sysClr val="windowText" lastClr="000000">
                    <a:hueOff val="0"/>
                    <a:satOff val="0"/>
                    <a:lumOff val="0"/>
                    <a:alphaOff val="0"/>
                  </a:sysClr>
                </a:solidFill>
                <a:latin typeface="Garamond" panose="02020404030301010803" pitchFamily="18" charset="0"/>
              </a:rPr>
              <a:t>formativi e di supporto a distanza degli </a:t>
            </a:r>
            <a:r>
              <a:rPr lang="it-IT" sz="1400" b="1" baseline="0" dirty="0" smtClean="0">
                <a:solidFill>
                  <a:sysClr val="windowText" lastClr="000000">
                    <a:hueOff val="0"/>
                    <a:satOff val="0"/>
                    <a:lumOff val="0"/>
                    <a:alphaOff val="0"/>
                  </a:sysClr>
                </a:solidFill>
                <a:latin typeface="Garamond" panose="02020404030301010803" pitchFamily="18" charset="0"/>
              </a:rPr>
              <a:t>operatori in merito </a:t>
            </a:r>
            <a:r>
              <a:rPr lang="it-IT" sz="1400" b="1" baseline="0" dirty="0">
                <a:solidFill>
                  <a:sysClr val="windowText" lastClr="000000">
                    <a:hueOff val="0"/>
                    <a:satOff val="0"/>
                    <a:lumOff val="0"/>
                    <a:alphaOff val="0"/>
                  </a:sysClr>
                </a:solidFill>
                <a:latin typeface="Garamond" panose="02020404030301010803" pitchFamily="18" charset="0"/>
              </a:rPr>
              <a:t>alle modalità di accesso al SSN e </a:t>
            </a:r>
            <a:r>
              <a:rPr lang="it-IT" sz="1400" b="1" baseline="0" dirty="0" smtClean="0">
                <a:solidFill>
                  <a:sysClr val="windowText" lastClr="000000">
                    <a:hueOff val="0"/>
                    <a:satOff val="0"/>
                    <a:lumOff val="0"/>
                    <a:alphaOff val="0"/>
                  </a:sysClr>
                </a:solidFill>
                <a:latin typeface="Garamond" panose="02020404030301010803" pitchFamily="18" charset="0"/>
              </a:rPr>
              <a:t>all’</a:t>
            </a:r>
            <a:r>
              <a:rPr lang="it-IT" sz="1400" b="1" baseline="0" dirty="0" smtClean="0">
                <a:solidFill>
                  <a:sysClr val="windowText" lastClr="000000">
                    <a:hueOff val="0"/>
                    <a:satOff val="0"/>
                    <a:lumOff val="0"/>
                    <a:alphaOff val="0"/>
                  </a:sysClr>
                </a:solidFill>
                <a:latin typeface="Garamond" panose="02020404030301010803" pitchFamily="18" charset="0"/>
              </a:rPr>
              <a:t>efficientamento</a:t>
            </a:r>
            <a:r>
              <a:rPr lang="it-IT" sz="1400" b="1" baseline="0" dirty="0" smtClean="0">
                <a:solidFill>
                  <a:sysClr val="windowText" lastClr="000000">
                    <a:hueOff val="0"/>
                    <a:satOff val="0"/>
                    <a:lumOff val="0"/>
                    <a:alphaOff val="0"/>
                  </a:sysClr>
                </a:solidFill>
                <a:latin typeface="Garamond" panose="02020404030301010803" pitchFamily="18" charset="0"/>
              </a:rPr>
              <a:t> </a:t>
            </a:r>
            <a:r>
              <a:rPr lang="it-IT" sz="1400" b="1" baseline="0" dirty="0">
                <a:solidFill>
                  <a:sysClr val="windowText" lastClr="000000">
                    <a:hueOff val="0"/>
                    <a:satOff val="0"/>
                    <a:lumOff val="0"/>
                    <a:alphaOff val="0"/>
                  </a:sysClr>
                </a:solidFill>
                <a:latin typeface="Garamond" panose="02020404030301010803" pitchFamily="18" charset="0"/>
              </a:rPr>
              <a:t>delle procedure dei servizi sanitari </a:t>
            </a:r>
            <a:r>
              <a:rPr lang="it-IT" sz="1400" b="1" baseline="0" dirty="0" smtClean="0">
                <a:solidFill>
                  <a:sysClr val="windowText" lastClr="000000">
                    <a:hueOff val="0"/>
                    <a:satOff val="0"/>
                    <a:lumOff val="0"/>
                    <a:alphaOff val="0"/>
                  </a:sysClr>
                </a:solidFill>
                <a:latin typeface="Garamond" panose="02020404030301010803" pitchFamily="18" charset="0"/>
              </a:rPr>
              <a:t>territoriali</a:t>
            </a:r>
          </a:p>
          <a:p>
            <a:pPr marL="831850" indent="-285750">
              <a:buFont typeface="Arial" panose="020B0604020202020204" pitchFamily="34" charset="0"/>
              <a:buChar char="•"/>
            </a:pPr>
            <a:r>
              <a:rPr lang="it-IT" sz="1400" b="1" baseline="0" dirty="0" smtClean="0">
                <a:solidFill>
                  <a:sysClr val="windowText" lastClr="000000">
                    <a:hueOff val="0"/>
                    <a:satOff val="0"/>
                    <a:lumOff val="0"/>
                    <a:alphaOff val="0"/>
                  </a:sysClr>
                </a:solidFill>
                <a:latin typeface="Garamond" panose="02020404030301010803" pitchFamily="18" charset="0"/>
              </a:rPr>
              <a:t>Azioni di coinvolgimento </a:t>
            </a:r>
            <a:r>
              <a:rPr lang="it-IT" sz="1400" b="1" baseline="0" dirty="0">
                <a:solidFill>
                  <a:sysClr val="windowText" lastClr="000000">
                    <a:hueOff val="0"/>
                    <a:satOff val="0"/>
                    <a:lumOff val="0"/>
                    <a:alphaOff val="0"/>
                  </a:sysClr>
                </a:solidFill>
                <a:latin typeface="Garamond" panose="02020404030301010803" pitchFamily="18" charset="0"/>
              </a:rPr>
              <a:t>delle strutture sanitarie </a:t>
            </a:r>
            <a:r>
              <a:rPr lang="it-IT" sz="1400" b="1" baseline="0" dirty="0" smtClean="0">
                <a:solidFill>
                  <a:sysClr val="windowText" lastClr="000000">
                    <a:hueOff val="0"/>
                    <a:satOff val="0"/>
                    <a:lumOff val="0"/>
                    <a:alphaOff val="0"/>
                  </a:sysClr>
                </a:solidFill>
                <a:latin typeface="Garamond" panose="02020404030301010803" pitchFamily="18" charset="0"/>
              </a:rPr>
              <a:t>locali</a:t>
            </a:r>
            <a:endParaRPr lang="it-IT" sz="1400" b="1" baseline="0" dirty="0">
              <a:solidFill>
                <a:sysClr val="windowText" lastClr="000000">
                  <a:hueOff val="0"/>
                  <a:satOff val="0"/>
                  <a:lumOff val="0"/>
                  <a:alphaOff val="0"/>
                </a:sysClr>
              </a:solidFill>
              <a:latin typeface="Garamond" panose="02020404030301010803" pitchFamily="18" charset="0"/>
            </a:endParaRPr>
          </a:p>
        </p:txBody>
      </p:sp>
      <p:sp>
        <p:nvSpPr>
          <p:cNvPr id="266" name="Rounded Rectangle 265"/>
          <p:cNvSpPr/>
          <p:nvPr/>
        </p:nvSpPr>
        <p:spPr bwMode="auto">
          <a:xfrm>
            <a:off x="2079868" y="2154549"/>
            <a:ext cx="5622397" cy="446439"/>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algn="ctr"/>
            <a:r>
              <a:rPr lang="it-IT" sz="1400" b="1" baseline="0" dirty="0" smtClean="0">
                <a:solidFill>
                  <a:sysClr val="windowText" lastClr="000000">
                    <a:hueOff val="0"/>
                    <a:satOff val="0"/>
                    <a:lumOff val="0"/>
                    <a:alphaOff val="0"/>
                  </a:sysClr>
                </a:solidFill>
                <a:latin typeface="Garamond" panose="02020404030301010803" pitchFamily="18" charset="0"/>
              </a:rPr>
              <a:t>Rafforzamento delle competenze sul diritto </a:t>
            </a:r>
            <a:r>
              <a:rPr lang="it-IT" sz="1400" b="1" baseline="0" dirty="0">
                <a:solidFill>
                  <a:sysClr val="windowText" lastClr="000000">
                    <a:hueOff val="0"/>
                    <a:satOff val="0"/>
                    <a:lumOff val="0"/>
                    <a:alphaOff val="0"/>
                  </a:sysClr>
                </a:solidFill>
                <a:latin typeface="Garamond" panose="02020404030301010803" pitchFamily="18" charset="0"/>
              </a:rPr>
              <a:t>alla </a:t>
            </a:r>
            <a:r>
              <a:rPr lang="it-IT" sz="1400" b="1" baseline="0" dirty="0" smtClean="0">
                <a:solidFill>
                  <a:sysClr val="windowText" lastClr="000000">
                    <a:hueOff val="0"/>
                    <a:satOff val="0"/>
                    <a:lumOff val="0"/>
                    <a:alphaOff val="0"/>
                  </a:sysClr>
                </a:solidFill>
                <a:latin typeface="Garamond" panose="02020404030301010803" pitchFamily="18" charset="0"/>
              </a:rPr>
              <a:t>salute</a:t>
            </a:r>
            <a:endParaRPr lang="it-IT" sz="1400" b="1" baseline="0" dirty="0">
              <a:solidFill>
                <a:sysClr val="windowText" lastClr="000000">
                  <a:hueOff val="0"/>
                  <a:satOff val="0"/>
                  <a:lumOff val="0"/>
                  <a:alphaOff val="0"/>
                </a:sysClr>
              </a:solidFill>
              <a:latin typeface="Garamond" panose="02020404030301010803" pitchFamily="18" charset="0"/>
            </a:endParaRPr>
          </a:p>
        </p:txBody>
      </p:sp>
      <p:grpSp>
        <p:nvGrpSpPr>
          <p:cNvPr id="287" name="Group 286"/>
          <p:cNvGrpSpPr/>
          <p:nvPr/>
        </p:nvGrpSpPr>
        <p:grpSpPr>
          <a:xfrm>
            <a:off x="254885" y="3065445"/>
            <a:ext cx="1980000" cy="720000"/>
            <a:chOff x="8106844" y="0"/>
            <a:chExt cx="1230497" cy="948950"/>
          </a:xfrm>
          <a:solidFill>
            <a:schemeClr val="accent5"/>
          </a:solidFill>
        </p:grpSpPr>
        <p:sp>
          <p:nvSpPr>
            <p:cNvPr id="318" name="Oval 317"/>
            <p:cNvSpPr/>
            <p:nvPr/>
          </p:nvSpPr>
          <p:spPr>
            <a:xfrm>
              <a:off x="8106844" y="0"/>
              <a:ext cx="1230497" cy="948950"/>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19" name="Oval 12"/>
            <p:cNvSpPr/>
            <p:nvPr/>
          </p:nvSpPr>
          <p:spPr>
            <a:xfrm>
              <a:off x="8273423" y="118479"/>
              <a:ext cx="870093" cy="708672"/>
            </a:xfrm>
            <a:prstGeom prst="rect">
              <a:avLst/>
            </a:prstGeom>
            <a:no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txBody>
            <a:bodyPr spcFirstLastPara="0" vert="horz" wrap="square" lIns="8890" tIns="8890" rIns="8890" bIns="8890" numCol="1" spcCol="1270" anchor="ctr" anchorCtr="0">
              <a:noAutofit/>
            </a:bodyPr>
            <a:lstStyle/>
            <a:p>
              <a:pPr lvl="0" algn="ctr" defTabSz="622300" fontAlgn="auto">
                <a:lnSpc>
                  <a:spcPct val="90000"/>
                </a:lnSpc>
                <a:spcAft>
                  <a:spcPct val="35000"/>
                </a:spcAft>
                <a:defRPr/>
              </a:pPr>
              <a:r>
                <a:rPr lang="en-US" sz="1600" b="1" baseline="0" dirty="0" smtClean="0">
                  <a:solidFill>
                    <a:sysClr val="windowText" lastClr="000000">
                      <a:hueOff val="0"/>
                      <a:satOff val="0"/>
                      <a:lumOff val="0"/>
                      <a:alphaOff val="0"/>
                    </a:sysClr>
                  </a:solidFill>
                  <a:latin typeface="Garamond" panose="02020404030301010803" pitchFamily="18" charset="0"/>
                </a:rPr>
                <a:t>Obiettivi</a:t>
              </a:r>
              <a:endParaRPr lang="en-US" sz="1600" b="1" baseline="0" dirty="0">
                <a:solidFill>
                  <a:sysClr val="windowText" lastClr="000000">
                    <a:hueOff val="0"/>
                    <a:satOff val="0"/>
                    <a:lumOff val="0"/>
                    <a:alphaOff val="0"/>
                  </a:sysClr>
                </a:solidFill>
                <a:latin typeface="Garamond" panose="02020404030301010803" pitchFamily="18" charset="0"/>
              </a:endParaRPr>
            </a:p>
            <a:p>
              <a:pPr lvl="0" algn="ctr" defTabSz="622300" fontAlgn="auto">
                <a:lnSpc>
                  <a:spcPct val="90000"/>
                </a:lnSpc>
                <a:spcAft>
                  <a:spcPct val="35000"/>
                </a:spcAft>
                <a:defRPr/>
              </a:pPr>
              <a:r>
                <a:rPr lang="en-US" sz="1600" b="1" baseline="0" dirty="0" smtClean="0">
                  <a:solidFill>
                    <a:sysClr val="windowText" lastClr="000000">
                      <a:hueOff val="0"/>
                      <a:satOff val="0"/>
                      <a:lumOff val="0"/>
                      <a:alphaOff val="0"/>
                    </a:sysClr>
                  </a:solidFill>
                  <a:latin typeface="Garamond" panose="02020404030301010803" pitchFamily="18" charset="0"/>
                </a:rPr>
                <a:t>Specifici</a:t>
              </a:r>
              <a:endParaRPr lang="en-GB" sz="1600" b="1" baseline="0" dirty="0">
                <a:solidFill>
                  <a:sysClr val="windowText" lastClr="000000">
                    <a:hueOff val="0"/>
                    <a:satOff val="0"/>
                    <a:lumOff val="0"/>
                    <a:alphaOff val="0"/>
                  </a:sysClr>
                </a:solidFill>
                <a:latin typeface="Garamond" panose="02020404030301010803" pitchFamily="18" charset="0"/>
              </a:endParaRPr>
            </a:p>
          </p:txBody>
        </p:sp>
      </p:grpSp>
      <p:grpSp>
        <p:nvGrpSpPr>
          <p:cNvPr id="289" name="Group 288"/>
          <p:cNvGrpSpPr/>
          <p:nvPr/>
        </p:nvGrpSpPr>
        <p:grpSpPr>
          <a:xfrm>
            <a:off x="254885" y="3969160"/>
            <a:ext cx="1980000" cy="900000"/>
            <a:chOff x="9755559" y="2257531"/>
            <a:chExt cx="1183272" cy="1092130"/>
          </a:xfrm>
          <a:solidFill>
            <a:schemeClr val="accent5"/>
          </a:solidFill>
        </p:grpSpPr>
        <p:sp>
          <p:nvSpPr>
            <p:cNvPr id="314" name="Oval 313"/>
            <p:cNvSpPr/>
            <p:nvPr/>
          </p:nvSpPr>
          <p:spPr>
            <a:xfrm>
              <a:off x="9755559" y="2257531"/>
              <a:ext cx="1183272" cy="1092130"/>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15" name="Oval 16"/>
            <p:cNvSpPr/>
            <p:nvPr/>
          </p:nvSpPr>
          <p:spPr>
            <a:xfrm>
              <a:off x="9943553" y="2549255"/>
              <a:ext cx="836700" cy="508684"/>
            </a:xfrm>
            <a:prstGeom prst="rect">
              <a:avLst/>
            </a:prstGeom>
            <a:no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en-US" sz="1600" b="1" baseline="0" noProof="0" dirty="0" smtClean="0">
                  <a:solidFill>
                    <a:sysClr val="windowText" lastClr="000000">
                      <a:hueOff val="0"/>
                      <a:satOff val="0"/>
                      <a:lumOff val="0"/>
                      <a:alphaOff val="0"/>
                    </a:sysClr>
                  </a:solidFill>
                  <a:latin typeface="Garamond" panose="02020404030301010803" pitchFamily="18" charset="0"/>
                </a:rPr>
                <a:t>Destinatari</a:t>
              </a:r>
              <a:endParaRPr kumimoji="0" lang="en-GB" sz="16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ndParaRPr>
            </a:p>
          </p:txBody>
        </p:sp>
      </p:grpSp>
      <p:grpSp>
        <p:nvGrpSpPr>
          <p:cNvPr id="295" name="Group 294"/>
          <p:cNvGrpSpPr/>
          <p:nvPr/>
        </p:nvGrpSpPr>
        <p:grpSpPr>
          <a:xfrm>
            <a:off x="254885" y="2024939"/>
            <a:ext cx="1980000" cy="720000"/>
            <a:chOff x="1098609" y="2959036"/>
            <a:chExt cx="1230497" cy="948950"/>
          </a:xfrm>
          <a:solidFill>
            <a:schemeClr val="accent5"/>
          </a:solidFill>
        </p:grpSpPr>
        <p:sp>
          <p:nvSpPr>
            <p:cNvPr id="302" name="Oval 301"/>
            <p:cNvSpPr/>
            <p:nvPr/>
          </p:nvSpPr>
          <p:spPr>
            <a:xfrm>
              <a:off x="1098609" y="2959036"/>
              <a:ext cx="1230497" cy="948950"/>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03" name="Oval 28"/>
            <p:cNvSpPr/>
            <p:nvPr/>
          </p:nvSpPr>
          <p:spPr>
            <a:xfrm>
              <a:off x="1265188" y="3153539"/>
              <a:ext cx="870093" cy="552492"/>
            </a:xfrm>
            <a:prstGeom prst="rect">
              <a:avLst/>
            </a:prstGeom>
            <a:no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en-US" sz="1600" b="1" baseline="0" dirty="0" smtClean="0">
                  <a:solidFill>
                    <a:sysClr val="windowText" lastClr="000000">
                      <a:hueOff val="0"/>
                      <a:satOff val="0"/>
                      <a:lumOff val="0"/>
                      <a:alphaOff val="0"/>
                    </a:sysClr>
                  </a:solidFill>
                  <a:latin typeface="Garamond" panose="02020404030301010803" pitchFamily="18" charset="0"/>
                </a:rPr>
                <a:t>Obiettivo</a:t>
              </a:r>
              <a:r>
                <a:rPr lang="en-US" sz="1600" b="1" baseline="0" dirty="0" smtClean="0">
                  <a:solidFill>
                    <a:sysClr val="windowText" lastClr="000000">
                      <a:hueOff val="0"/>
                      <a:satOff val="0"/>
                      <a:lumOff val="0"/>
                      <a:alphaOff val="0"/>
                    </a:sysClr>
                  </a:solidFill>
                  <a:latin typeface="Garamond" panose="02020404030301010803" pitchFamily="18" charset="0"/>
                </a:rPr>
                <a:t> </a:t>
              </a:r>
            </a:p>
            <a:p>
              <a:pPr marL="0" marR="0" lvl="0" indent="0" algn="ctr" defTabSz="622300" eaLnBrk="1" fontAlgn="auto" latinLnBrk="0" hangingPunct="1">
                <a:lnSpc>
                  <a:spcPct val="90000"/>
                </a:lnSpc>
                <a:spcBef>
                  <a:spcPct val="0"/>
                </a:spcBef>
                <a:spcAft>
                  <a:spcPct val="35000"/>
                </a:spcAft>
                <a:buClrTx/>
                <a:buSzTx/>
                <a:buFontTx/>
                <a:buNone/>
                <a:tabLst/>
                <a:defRPr/>
              </a:pPr>
              <a:r>
                <a:rPr lang="en-US" sz="1600" b="1" baseline="0" dirty="0" smtClean="0">
                  <a:solidFill>
                    <a:sysClr val="windowText" lastClr="000000">
                      <a:hueOff val="0"/>
                      <a:satOff val="0"/>
                      <a:lumOff val="0"/>
                      <a:alphaOff val="0"/>
                    </a:sysClr>
                  </a:solidFill>
                  <a:latin typeface="Garamond" panose="02020404030301010803" pitchFamily="18" charset="0"/>
                </a:rPr>
                <a:t>Generale</a:t>
              </a:r>
              <a:endParaRPr kumimoji="0" lang="en-GB" sz="16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ndParaRPr>
            </a:p>
          </p:txBody>
        </p:sp>
      </p:grpSp>
      <p:grpSp>
        <p:nvGrpSpPr>
          <p:cNvPr id="65" name="Group 64"/>
          <p:cNvGrpSpPr/>
          <p:nvPr/>
        </p:nvGrpSpPr>
        <p:grpSpPr>
          <a:xfrm>
            <a:off x="254885" y="5310811"/>
            <a:ext cx="1980000" cy="900000"/>
            <a:chOff x="9755559" y="2257531"/>
            <a:chExt cx="1183272" cy="1092130"/>
          </a:xfrm>
          <a:solidFill>
            <a:schemeClr val="accent5"/>
          </a:solidFill>
        </p:grpSpPr>
        <p:sp>
          <p:nvSpPr>
            <p:cNvPr id="67" name="Oval 66"/>
            <p:cNvSpPr/>
            <p:nvPr/>
          </p:nvSpPr>
          <p:spPr>
            <a:xfrm>
              <a:off x="9755559" y="2257531"/>
              <a:ext cx="1183272" cy="1092130"/>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68" name="Oval 16"/>
            <p:cNvSpPr/>
            <p:nvPr/>
          </p:nvSpPr>
          <p:spPr>
            <a:xfrm>
              <a:off x="9928845" y="2479477"/>
              <a:ext cx="836700" cy="648237"/>
            </a:xfrm>
            <a:prstGeom prst="rect">
              <a:avLst/>
            </a:prstGeom>
            <a:no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en-US" sz="1600" b="1" baseline="0" dirty="0" smtClean="0">
                  <a:solidFill>
                    <a:sysClr val="windowText" lastClr="000000">
                      <a:hueOff val="0"/>
                      <a:satOff val="0"/>
                      <a:lumOff val="0"/>
                      <a:alphaOff val="0"/>
                    </a:sysClr>
                  </a:solidFill>
                  <a:latin typeface="Garamond" panose="02020404030301010803" pitchFamily="18" charset="0"/>
                </a:rPr>
                <a:t>Attività</a:t>
              </a:r>
              <a:endParaRPr kumimoji="0" lang="en-GB" sz="16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ndParaRPr>
            </a:p>
          </p:txBody>
        </p:sp>
      </p:grpSp>
      <p:sp>
        <p:nvSpPr>
          <p:cNvPr id="273" name="Slide Number Placeholder 272"/>
          <p:cNvSpPr>
            <a:spLocks noGrp="1"/>
          </p:cNvSpPr>
          <p:nvPr>
            <p:ph type="sldNum" sz="quarter" idx="10"/>
          </p:nvPr>
        </p:nvSpPr>
        <p:spPr>
          <a:xfrm>
            <a:off x="8673092" y="6453336"/>
            <a:ext cx="504056" cy="332656"/>
          </a:xfrm>
        </p:spPr>
        <p:txBody>
          <a:bodyPr/>
          <a:lstStyle/>
          <a:p>
            <a:pPr>
              <a:defRPr/>
            </a:pPr>
            <a:fld id="{F99EF2CC-54AF-485E-8420-F5873EE0A1E6}" type="slidenum">
              <a:rPr lang="en-US" smtClean="0"/>
              <a:pPr>
                <a:defRPr/>
              </a:pPr>
              <a:t>11</a:t>
            </a:fld>
            <a:endParaRPr lang="en-US" dirty="0"/>
          </a:p>
        </p:txBody>
      </p:sp>
      <p:sp>
        <p:nvSpPr>
          <p:cNvPr id="43" name="Rectangle 2"/>
          <p:cNvSpPr txBox="1">
            <a:spLocks noChangeArrowheads="1"/>
          </p:cNvSpPr>
          <p:nvPr/>
        </p:nvSpPr>
        <p:spPr>
          <a:xfrm>
            <a:off x="180528" y="981199"/>
            <a:ext cx="9144000" cy="575593"/>
          </a:xfrm>
          <a:prstGeom prst="rect">
            <a:avLst/>
          </a:prstGeom>
        </p:spPr>
        <p:txBody>
          <a:bodyPr/>
          <a:lstStyle>
            <a:lvl1pPr algn="l" rtl="0" eaLnBrk="0" fontAlgn="base" hangingPunct="0">
              <a:lnSpc>
                <a:spcPct val="85000"/>
              </a:lnSpc>
              <a:spcBef>
                <a:spcPct val="0"/>
              </a:spcBef>
              <a:spcAft>
                <a:spcPct val="0"/>
              </a:spcAft>
              <a:defRPr sz="2400" b="1">
                <a:solidFill>
                  <a:schemeClr val="bg2"/>
                </a:solidFill>
                <a:latin typeface="+mj-lt"/>
                <a:ea typeface="+mj-ea"/>
                <a:cs typeface="+mj-cs"/>
              </a:defRPr>
            </a:lvl1pPr>
            <a:lvl2pPr algn="l" rtl="0" eaLnBrk="0" fontAlgn="base" hangingPunct="0">
              <a:lnSpc>
                <a:spcPct val="85000"/>
              </a:lnSpc>
              <a:spcBef>
                <a:spcPct val="0"/>
              </a:spcBef>
              <a:spcAft>
                <a:spcPct val="0"/>
              </a:spcAft>
              <a:defRPr sz="2400" b="1">
                <a:solidFill>
                  <a:schemeClr val="bg2"/>
                </a:solidFill>
                <a:latin typeface="Arial" charset="0"/>
              </a:defRPr>
            </a:lvl2pPr>
            <a:lvl3pPr algn="l" rtl="0" eaLnBrk="0" fontAlgn="base" hangingPunct="0">
              <a:lnSpc>
                <a:spcPct val="85000"/>
              </a:lnSpc>
              <a:spcBef>
                <a:spcPct val="0"/>
              </a:spcBef>
              <a:spcAft>
                <a:spcPct val="0"/>
              </a:spcAft>
              <a:defRPr sz="2400" b="1">
                <a:solidFill>
                  <a:schemeClr val="bg2"/>
                </a:solidFill>
                <a:latin typeface="Arial" charset="0"/>
              </a:defRPr>
            </a:lvl3pPr>
            <a:lvl4pPr algn="l" rtl="0" eaLnBrk="0" fontAlgn="base" hangingPunct="0">
              <a:lnSpc>
                <a:spcPct val="85000"/>
              </a:lnSpc>
              <a:spcBef>
                <a:spcPct val="0"/>
              </a:spcBef>
              <a:spcAft>
                <a:spcPct val="0"/>
              </a:spcAft>
              <a:defRPr sz="2400" b="1">
                <a:solidFill>
                  <a:schemeClr val="bg2"/>
                </a:solidFill>
                <a:latin typeface="Arial" charset="0"/>
              </a:defRPr>
            </a:lvl4pPr>
            <a:lvl5pPr algn="l" rtl="0" eaLnBrk="0" fontAlgn="base" hangingPunct="0">
              <a:lnSpc>
                <a:spcPct val="85000"/>
              </a:lnSpc>
              <a:spcBef>
                <a:spcPct val="0"/>
              </a:spcBef>
              <a:spcAft>
                <a:spcPct val="0"/>
              </a:spcAft>
              <a:defRPr sz="2400" b="1">
                <a:solidFill>
                  <a:schemeClr val="bg2"/>
                </a:solidFill>
                <a:latin typeface="Arial" charset="0"/>
              </a:defRPr>
            </a:lvl5pPr>
            <a:lvl6pPr marL="457200" algn="l" rtl="0" fontAlgn="base">
              <a:lnSpc>
                <a:spcPct val="85000"/>
              </a:lnSpc>
              <a:spcBef>
                <a:spcPct val="0"/>
              </a:spcBef>
              <a:spcAft>
                <a:spcPct val="0"/>
              </a:spcAft>
              <a:defRPr sz="2400" b="1">
                <a:solidFill>
                  <a:schemeClr val="bg2"/>
                </a:solidFill>
                <a:latin typeface="Arial" charset="0"/>
              </a:defRPr>
            </a:lvl6pPr>
            <a:lvl7pPr marL="914400" algn="l" rtl="0" fontAlgn="base">
              <a:lnSpc>
                <a:spcPct val="85000"/>
              </a:lnSpc>
              <a:spcBef>
                <a:spcPct val="0"/>
              </a:spcBef>
              <a:spcAft>
                <a:spcPct val="0"/>
              </a:spcAft>
              <a:defRPr sz="2400" b="1">
                <a:solidFill>
                  <a:schemeClr val="bg2"/>
                </a:solidFill>
                <a:latin typeface="Arial" charset="0"/>
              </a:defRPr>
            </a:lvl7pPr>
            <a:lvl8pPr marL="1371600" algn="l" rtl="0" fontAlgn="base">
              <a:lnSpc>
                <a:spcPct val="85000"/>
              </a:lnSpc>
              <a:spcBef>
                <a:spcPct val="0"/>
              </a:spcBef>
              <a:spcAft>
                <a:spcPct val="0"/>
              </a:spcAft>
              <a:defRPr sz="2400" b="1">
                <a:solidFill>
                  <a:schemeClr val="bg2"/>
                </a:solidFill>
                <a:latin typeface="Arial" charset="0"/>
              </a:defRPr>
            </a:lvl8pPr>
            <a:lvl9pPr marL="1828800" algn="l" rtl="0" fontAlgn="base">
              <a:lnSpc>
                <a:spcPct val="85000"/>
              </a:lnSpc>
              <a:spcBef>
                <a:spcPct val="0"/>
              </a:spcBef>
              <a:spcAft>
                <a:spcPct val="0"/>
              </a:spcAft>
              <a:defRPr sz="2400" b="1">
                <a:solidFill>
                  <a:schemeClr val="bg2"/>
                </a:solidFill>
                <a:latin typeface="Arial" charset="0"/>
              </a:defRPr>
            </a:lvl9pPr>
          </a:lstStyle>
          <a:p>
            <a:pPr eaLnBrk="1" hangingPunct="1"/>
            <a:r>
              <a:rPr lang="it-IT" u="sng" kern="0" baseline="0" dirty="0" smtClean="0"/>
              <a:t>FOCUS</a:t>
            </a:r>
            <a:r>
              <a:rPr lang="it-IT" kern="0" baseline="0" dirty="0" smtClean="0"/>
              <a:t> – Enti a supporto – INMP                        </a:t>
            </a:r>
            <a:endParaRPr lang="it-IT" kern="0" baseline="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5331"/>
          <a:stretch/>
        </p:blipFill>
        <p:spPr>
          <a:xfrm>
            <a:off x="7545520" y="2814324"/>
            <a:ext cx="1562984" cy="1841500"/>
          </a:xfrm>
          <a:prstGeom prst="rect">
            <a:avLst/>
          </a:prstGeom>
        </p:spPr>
      </p:pic>
    </p:spTree>
    <p:extLst>
      <p:ext uri="{BB962C8B-B14F-4D97-AF65-F5344CB8AC3E}">
        <p14:creationId xmlns:p14="http://schemas.microsoft.com/office/powerpoint/2010/main" val="454872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4194382" y="908720"/>
            <a:ext cx="2249826" cy="488455"/>
          </a:xfrm>
          <a:prstGeom prst="roundRect">
            <a:avLst/>
          </a:prstGeom>
          <a:solidFill>
            <a:schemeClr val="accent2">
              <a:lumMod val="60000"/>
              <a:lumOff val="40000"/>
            </a:schemeClr>
          </a:solidFill>
          <a:ln w="28575" cap="flat" cmpd="sng" algn="ctr">
            <a:noFill/>
            <a:prstDash val="solid"/>
            <a:round/>
            <a:headEnd type="oval"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25000" dirty="0" smtClean="0">
              <a:ln>
                <a:noFill/>
              </a:ln>
              <a:solidFill>
                <a:schemeClr val="bg1"/>
              </a:solidFill>
              <a:effectLst/>
              <a:latin typeface="Arial" charset="0"/>
            </a:endParaRPr>
          </a:p>
        </p:txBody>
      </p:sp>
      <p:sp>
        <p:nvSpPr>
          <p:cNvPr id="382" name="AutoShape 6"/>
          <p:cNvSpPr>
            <a:spLocks noChangeArrowheads="1"/>
          </p:cNvSpPr>
          <p:nvPr/>
        </p:nvSpPr>
        <p:spPr bwMode="auto">
          <a:xfrm>
            <a:off x="539552" y="1484784"/>
            <a:ext cx="8357969" cy="360000"/>
          </a:xfrm>
          <a:prstGeom prst="roundRect">
            <a:avLst>
              <a:gd name="adj" fmla="val 7019"/>
            </a:avLst>
          </a:prstGeom>
          <a:solidFill>
            <a:schemeClr val="accent2"/>
          </a:solidFill>
          <a:ln w="9525">
            <a:noFill/>
            <a:round/>
            <a:headEnd/>
            <a:tailEnd/>
          </a:ln>
        </p:spPr>
        <p:txBody>
          <a:bodyPr wrap="none" lIns="95773" tIns="47887" rIns="95773" bIns="47887" anchor="ctr">
            <a:scene3d>
              <a:camera prst="orthographicFront"/>
              <a:lightRig rig="threePt" dir="t"/>
            </a:scene3d>
            <a:sp3d extrusionH="57150">
              <a:bevelT w="82550" h="38100" prst="coolSlant"/>
            </a:sp3d>
          </a:bodyPr>
          <a:lstStyle/>
          <a:p>
            <a:pPr algn="ctr" defTabSz="958850">
              <a:defRPr/>
            </a:pPr>
            <a:r>
              <a:rPr lang="it-IT" sz="1600" b="1" baseline="0" dirty="0" smtClean="0">
                <a:solidFill>
                  <a:srgbClr val="6699FF"/>
                </a:solidFill>
              </a:rPr>
              <a:t>Obiettivi progettuali ed attività previste</a:t>
            </a:r>
            <a:endParaRPr lang="it-IT" sz="1600" b="1" baseline="0" dirty="0">
              <a:solidFill>
                <a:srgbClr val="6699FF"/>
              </a:solidFill>
            </a:endParaRPr>
          </a:p>
        </p:txBody>
      </p:sp>
      <p:sp>
        <p:nvSpPr>
          <p:cNvPr id="131" name="Rounded Rectangle 130"/>
          <p:cNvSpPr/>
          <p:nvPr/>
        </p:nvSpPr>
        <p:spPr bwMode="auto">
          <a:xfrm>
            <a:off x="2079869" y="2958581"/>
            <a:ext cx="4625366" cy="922970"/>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marL="831850" indent="-285750">
              <a:buFont typeface="Arial" panose="020B0604020202020204" pitchFamily="34" charset="0"/>
              <a:buChar char="•"/>
            </a:pPr>
            <a:r>
              <a:rPr lang="it-IT" sz="1400" b="1" baseline="0" dirty="0" smtClean="0">
                <a:solidFill>
                  <a:sysClr val="windowText" lastClr="000000">
                    <a:hueOff val="0"/>
                    <a:satOff val="0"/>
                    <a:lumOff val="0"/>
                    <a:alphaOff val="0"/>
                  </a:sysClr>
                </a:solidFill>
                <a:latin typeface="Garamond" panose="02020404030301010803" pitchFamily="18" charset="0"/>
              </a:rPr>
              <a:t>Supporto per il trasferimento allo SPRAR</a:t>
            </a:r>
          </a:p>
          <a:p>
            <a:pPr marL="831850" indent="-285750">
              <a:buFont typeface="Arial" panose="020B0604020202020204" pitchFamily="34" charset="0"/>
              <a:buChar char="•"/>
            </a:pPr>
            <a:endParaRPr lang="it-IT" sz="1400" b="1" baseline="0" dirty="0">
              <a:solidFill>
                <a:sysClr val="windowText" lastClr="000000">
                  <a:hueOff val="0"/>
                  <a:satOff val="0"/>
                  <a:lumOff val="0"/>
                  <a:alphaOff val="0"/>
                </a:sysClr>
              </a:solidFill>
              <a:latin typeface="Garamond" panose="02020404030301010803" pitchFamily="18" charset="0"/>
            </a:endParaRPr>
          </a:p>
        </p:txBody>
      </p:sp>
      <p:sp>
        <p:nvSpPr>
          <p:cNvPr id="132" name="Rounded Rectangle 131"/>
          <p:cNvSpPr/>
          <p:nvPr/>
        </p:nvSpPr>
        <p:spPr bwMode="auto">
          <a:xfrm>
            <a:off x="2079868" y="4203160"/>
            <a:ext cx="4625367" cy="432000"/>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marL="831850" indent="-285750">
              <a:buFont typeface="Arial" panose="020B0604020202020204" pitchFamily="34" charset="0"/>
              <a:buChar char="•"/>
            </a:pPr>
            <a:r>
              <a:rPr lang="it-IT" sz="1400" b="1" baseline="0" dirty="0">
                <a:solidFill>
                  <a:sysClr val="windowText" lastClr="000000">
                    <a:hueOff val="0"/>
                    <a:satOff val="0"/>
                    <a:lumOff val="0"/>
                    <a:alphaOff val="0"/>
                  </a:sysClr>
                </a:solidFill>
                <a:latin typeface="Garamond" panose="02020404030301010803" pitchFamily="18" charset="0"/>
              </a:rPr>
              <a:t>Operatori dei Progetti</a:t>
            </a:r>
            <a:endParaRPr lang="it-IT" sz="1400" baseline="0" dirty="0">
              <a:solidFill>
                <a:sysClr val="windowText" lastClr="000000">
                  <a:hueOff val="0"/>
                  <a:satOff val="0"/>
                  <a:lumOff val="0"/>
                  <a:alphaOff val="0"/>
                </a:sysClr>
              </a:solidFill>
              <a:latin typeface="Garamond" panose="02020404030301010803" pitchFamily="18" charset="0"/>
            </a:endParaRPr>
          </a:p>
        </p:txBody>
      </p:sp>
      <p:sp>
        <p:nvSpPr>
          <p:cNvPr id="133" name="Rounded Rectangle 132"/>
          <p:cNvSpPr/>
          <p:nvPr/>
        </p:nvSpPr>
        <p:spPr bwMode="auto">
          <a:xfrm>
            <a:off x="2079868" y="4869160"/>
            <a:ext cx="6593224" cy="1783302"/>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marL="831850" indent="-285750">
              <a:buFont typeface="Arial" panose="020B0604020202020204" pitchFamily="34" charset="0"/>
              <a:buChar char="•"/>
            </a:pPr>
            <a:r>
              <a:rPr lang="it-IT" sz="1400" b="1" baseline="0" dirty="0" smtClean="0">
                <a:solidFill>
                  <a:sysClr val="windowText" lastClr="000000">
                    <a:hueOff val="0"/>
                    <a:satOff val="0"/>
                    <a:lumOff val="0"/>
                    <a:alphaOff val="0"/>
                  </a:sysClr>
                </a:solidFill>
                <a:latin typeface="Garamond" panose="02020404030301010803" pitchFamily="18" charset="0"/>
              </a:rPr>
              <a:t>Supporto per il trasferimento </a:t>
            </a:r>
            <a:r>
              <a:rPr lang="it-IT" sz="1400" b="1" baseline="0" dirty="0">
                <a:solidFill>
                  <a:sysClr val="windowText" lastClr="000000">
                    <a:hueOff val="0"/>
                    <a:satOff val="0"/>
                    <a:lumOff val="0"/>
                    <a:alphaOff val="0"/>
                  </a:sysClr>
                </a:solidFill>
                <a:latin typeface="Garamond" panose="02020404030301010803" pitchFamily="18" charset="0"/>
              </a:rPr>
              <a:t>dei MSNA dalle strutture temporanee di prima accoglienza verso altre soluzioni di accoglienza di secondo livello finalizzate all’autonomia (SPRAR MSNA)</a:t>
            </a:r>
          </a:p>
        </p:txBody>
      </p:sp>
      <p:sp>
        <p:nvSpPr>
          <p:cNvPr id="266" name="Rounded Rectangle 265"/>
          <p:cNvSpPr/>
          <p:nvPr/>
        </p:nvSpPr>
        <p:spPr bwMode="auto">
          <a:xfrm>
            <a:off x="2079868" y="2154549"/>
            <a:ext cx="5622397" cy="446439"/>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algn="ctr"/>
            <a:r>
              <a:rPr lang="it-IT" sz="1400" b="1" baseline="0" dirty="0" smtClean="0">
                <a:solidFill>
                  <a:sysClr val="windowText" lastClr="000000">
                    <a:hueOff val="0"/>
                    <a:satOff val="0"/>
                    <a:lumOff val="0"/>
                    <a:alphaOff val="0"/>
                  </a:sysClr>
                </a:solidFill>
                <a:latin typeface="Garamond" panose="02020404030301010803" pitchFamily="18" charset="0"/>
              </a:rPr>
              <a:t>Supporto per il trasferimento in II accoglienza</a:t>
            </a:r>
            <a:endParaRPr lang="it-IT" sz="1400" b="1" baseline="0" dirty="0">
              <a:solidFill>
                <a:sysClr val="windowText" lastClr="000000">
                  <a:hueOff val="0"/>
                  <a:satOff val="0"/>
                  <a:lumOff val="0"/>
                  <a:alphaOff val="0"/>
                </a:sysClr>
              </a:solidFill>
              <a:latin typeface="Garamond" panose="02020404030301010803" pitchFamily="18" charset="0"/>
            </a:endParaRPr>
          </a:p>
        </p:txBody>
      </p:sp>
      <p:grpSp>
        <p:nvGrpSpPr>
          <p:cNvPr id="287" name="Group 286"/>
          <p:cNvGrpSpPr/>
          <p:nvPr/>
        </p:nvGrpSpPr>
        <p:grpSpPr>
          <a:xfrm>
            <a:off x="254885" y="3065445"/>
            <a:ext cx="1980000" cy="720000"/>
            <a:chOff x="8106844" y="0"/>
            <a:chExt cx="1230497" cy="948950"/>
          </a:xfrm>
          <a:solidFill>
            <a:schemeClr val="accent5"/>
          </a:solidFill>
        </p:grpSpPr>
        <p:sp>
          <p:nvSpPr>
            <p:cNvPr id="318" name="Oval 317"/>
            <p:cNvSpPr/>
            <p:nvPr/>
          </p:nvSpPr>
          <p:spPr>
            <a:xfrm>
              <a:off x="8106844" y="0"/>
              <a:ext cx="1230497" cy="948950"/>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19" name="Oval 12"/>
            <p:cNvSpPr/>
            <p:nvPr/>
          </p:nvSpPr>
          <p:spPr>
            <a:xfrm>
              <a:off x="8273423" y="118479"/>
              <a:ext cx="870093" cy="708672"/>
            </a:xfrm>
            <a:prstGeom prst="rect">
              <a:avLst/>
            </a:prstGeom>
            <a:no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txBody>
            <a:bodyPr spcFirstLastPara="0" vert="horz" wrap="square" lIns="8890" tIns="8890" rIns="8890" bIns="8890" numCol="1" spcCol="1270" anchor="ctr" anchorCtr="0">
              <a:noAutofit/>
            </a:bodyPr>
            <a:lstStyle/>
            <a:p>
              <a:pPr lvl="0" algn="ctr" defTabSz="622300" fontAlgn="auto">
                <a:lnSpc>
                  <a:spcPct val="90000"/>
                </a:lnSpc>
                <a:spcAft>
                  <a:spcPct val="35000"/>
                </a:spcAft>
                <a:defRPr/>
              </a:pPr>
              <a:r>
                <a:rPr lang="en-US" sz="1600" b="1" baseline="0" dirty="0" smtClean="0">
                  <a:solidFill>
                    <a:sysClr val="windowText" lastClr="000000">
                      <a:hueOff val="0"/>
                      <a:satOff val="0"/>
                      <a:lumOff val="0"/>
                      <a:alphaOff val="0"/>
                    </a:sysClr>
                  </a:solidFill>
                  <a:latin typeface="Garamond" panose="02020404030301010803" pitchFamily="18" charset="0"/>
                </a:rPr>
                <a:t>Obiettivi</a:t>
              </a:r>
              <a:endParaRPr lang="en-US" sz="1600" b="1" baseline="0" dirty="0">
                <a:solidFill>
                  <a:sysClr val="windowText" lastClr="000000">
                    <a:hueOff val="0"/>
                    <a:satOff val="0"/>
                    <a:lumOff val="0"/>
                    <a:alphaOff val="0"/>
                  </a:sysClr>
                </a:solidFill>
                <a:latin typeface="Garamond" panose="02020404030301010803" pitchFamily="18" charset="0"/>
              </a:endParaRPr>
            </a:p>
            <a:p>
              <a:pPr lvl="0" algn="ctr" defTabSz="622300" fontAlgn="auto">
                <a:lnSpc>
                  <a:spcPct val="90000"/>
                </a:lnSpc>
                <a:spcAft>
                  <a:spcPct val="35000"/>
                </a:spcAft>
                <a:defRPr/>
              </a:pPr>
              <a:r>
                <a:rPr lang="en-US" sz="1600" b="1" baseline="0" dirty="0" smtClean="0">
                  <a:solidFill>
                    <a:sysClr val="windowText" lastClr="000000">
                      <a:hueOff val="0"/>
                      <a:satOff val="0"/>
                      <a:lumOff val="0"/>
                      <a:alphaOff val="0"/>
                    </a:sysClr>
                  </a:solidFill>
                  <a:latin typeface="Garamond" panose="02020404030301010803" pitchFamily="18" charset="0"/>
                </a:rPr>
                <a:t>Specifici</a:t>
              </a:r>
              <a:endParaRPr lang="en-GB" sz="1600" b="1" baseline="0" dirty="0">
                <a:solidFill>
                  <a:sysClr val="windowText" lastClr="000000">
                    <a:hueOff val="0"/>
                    <a:satOff val="0"/>
                    <a:lumOff val="0"/>
                    <a:alphaOff val="0"/>
                  </a:sysClr>
                </a:solidFill>
                <a:latin typeface="Garamond" panose="02020404030301010803" pitchFamily="18" charset="0"/>
              </a:endParaRPr>
            </a:p>
          </p:txBody>
        </p:sp>
      </p:grpSp>
      <p:grpSp>
        <p:nvGrpSpPr>
          <p:cNvPr id="289" name="Group 288"/>
          <p:cNvGrpSpPr/>
          <p:nvPr/>
        </p:nvGrpSpPr>
        <p:grpSpPr>
          <a:xfrm>
            <a:off x="254885" y="3969160"/>
            <a:ext cx="1980000" cy="900000"/>
            <a:chOff x="9755559" y="2257531"/>
            <a:chExt cx="1183272" cy="1092130"/>
          </a:xfrm>
          <a:solidFill>
            <a:schemeClr val="accent5"/>
          </a:solidFill>
        </p:grpSpPr>
        <p:sp>
          <p:nvSpPr>
            <p:cNvPr id="314" name="Oval 313"/>
            <p:cNvSpPr/>
            <p:nvPr/>
          </p:nvSpPr>
          <p:spPr>
            <a:xfrm>
              <a:off x="9755559" y="2257531"/>
              <a:ext cx="1183272" cy="1092130"/>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15" name="Oval 16"/>
            <p:cNvSpPr/>
            <p:nvPr/>
          </p:nvSpPr>
          <p:spPr>
            <a:xfrm>
              <a:off x="9943553" y="2549255"/>
              <a:ext cx="836700" cy="508684"/>
            </a:xfrm>
            <a:prstGeom prst="rect">
              <a:avLst/>
            </a:prstGeom>
            <a:no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en-US" sz="1600" b="1" baseline="0" noProof="0" dirty="0" smtClean="0">
                  <a:solidFill>
                    <a:sysClr val="windowText" lastClr="000000">
                      <a:hueOff val="0"/>
                      <a:satOff val="0"/>
                      <a:lumOff val="0"/>
                      <a:alphaOff val="0"/>
                    </a:sysClr>
                  </a:solidFill>
                  <a:latin typeface="Garamond" panose="02020404030301010803" pitchFamily="18" charset="0"/>
                </a:rPr>
                <a:t>Destinatari</a:t>
              </a:r>
              <a:endParaRPr kumimoji="0" lang="en-GB" sz="16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ndParaRPr>
            </a:p>
          </p:txBody>
        </p:sp>
      </p:grpSp>
      <p:grpSp>
        <p:nvGrpSpPr>
          <p:cNvPr id="295" name="Group 294"/>
          <p:cNvGrpSpPr/>
          <p:nvPr/>
        </p:nvGrpSpPr>
        <p:grpSpPr>
          <a:xfrm>
            <a:off x="254885" y="2024939"/>
            <a:ext cx="1980000" cy="720000"/>
            <a:chOff x="1098609" y="2959036"/>
            <a:chExt cx="1230497" cy="948950"/>
          </a:xfrm>
          <a:solidFill>
            <a:schemeClr val="accent5"/>
          </a:solidFill>
        </p:grpSpPr>
        <p:sp>
          <p:nvSpPr>
            <p:cNvPr id="302" name="Oval 301"/>
            <p:cNvSpPr/>
            <p:nvPr/>
          </p:nvSpPr>
          <p:spPr>
            <a:xfrm>
              <a:off x="1098609" y="2959036"/>
              <a:ext cx="1230497" cy="948950"/>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03" name="Oval 28"/>
            <p:cNvSpPr/>
            <p:nvPr/>
          </p:nvSpPr>
          <p:spPr>
            <a:xfrm>
              <a:off x="1265188" y="3153539"/>
              <a:ext cx="870093" cy="552492"/>
            </a:xfrm>
            <a:prstGeom prst="rect">
              <a:avLst/>
            </a:prstGeom>
            <a:no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en-US" sz="1600" b="1" baseline="0" dirty="0" smtClean="0">
                  <a:solidFill>
                    <a:sysClr val="windowText" lastClr="000000">
                      <a:hueOff val="0"/>
                      <a:satOff val="0"/>
                      <a:lumOff val="0"/>
                      <a:alphaOff val="0"/>
                    </a:sysClr>
                  </a:solidFill>
                  <a:latin typeface="Garamond" panose="02020404030301010803" pitchFamily="18" charset="0"/>
                </a:rPr>
                <a:t>Obiettivo</a:t>
              </a:r>
              <a:r>
                <a:rPr lang="en-US" sz="1600" b="1" baseline="0" dirty="0" smtClean="0">
                  <a:solidFill>
                    <a:sysClr val="windowText" lastClr="000000">
                      <a:hueOff val="0"/>
                      <a:satOff val="0"/>
                      <a:lumOff val="0"/>
                      <a:alphaOff val="0"/>
                    </a:sysClr>
                  </a:solidFill>
                  <a:latin typeface="Garamond" panose="02020404030301010803" pitchFamily="18" charset="0"/>
                </a:rPr>
                <a:t> </a:t>
              </a:r>
            </a:p>
            <a:p>
              <a:pPr marL="0" marR="0" lvl="0" indent="0" algn="ctr" defTabSz="622300" eaLnBrk="1" fontAlgn="auto" latinLnBrk="0" hangingPunct="1">
                <a:lnSpc>
                  <a:spcPct val="90000"/>
                </a:lnSpc>
                <a:spcBef>
                  <a:spcPct val="0"/>
                </a:spcBef>
                <a:spcAft>
                  <a:spcPct val="35000"/>
                </a:spcAft>
                <a:buClrTx/>
                <a:buSzTx/>
                <a:buFontTx/>
                <a:buNone/>
                <a:tabLst/>
                <a:defRPr/>
              </a:pPr>
              <a:r>
                <a:rPr lang="en-US" sz="1600" b="1" baseline="0" dirty="0" smtClean="0">
                  <a:solidFill>
                    <a:sysClr val="windowText" lastClr="000000">
                      <a:hueOff val="0"/>
                      <a:satOff val="0"/>
                      <a:lumOff val="0"/>
                      <a:alphaOff val="0"/>
                    </a:sysClr>
                  </a:solidFill>
                  <a:latin typeface="Garamond" panose="02020404030301010803" pitchFamily="18" charset="0"/>
                </a:rPr>
                <a:t>Generale</a:t>
              </a:r>
              <a:endParaRPr kumimoji="0" lang="en-GB" sz="16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ndParaRPr>
            </a:p>
          </p:txBody>
        </p:sp>
      </p:grpSp>
      <p:grpSp>
        <p:nvGrpSpPr>
          <p:cNvPr id="65" name="Group 64"/>
          <p:cNvGrpSpPr/>
          <p:nvPr/>
        </p:nvGrpSpPr>
        <p:grpSpPr>
          <a:xfrm>
            <a:off x="254885" y="5310811"/>
            <a:ext cx="1980000" cy="900000"/>
            <a:chOff x="9755559" y="2257531"/>
            <a:chExt cx="1183272" cy="1092130"/>
          </a:xfrm>
          <a:solidFill>
            <a:schemeClr val="accent5"/>
          </a:solidFill>
        </p:grpSpPr>
        <p:sp>
          <p:nvSpPr>
            <p:cNvPr id="67" name="Oval 66"/>
            <p:cNvSpPr/>
            <p:nvPr/>
          </p:nvSpPr>
          <p:spPr>
            <a:xfrm>
              <a:off x="9755559" y="2257531"/>
              <a:ext cx="1183272" cy="1092130"/>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68" name="Oval 16"/>
            <p:cNvSpPr/>
            <p:nvPr/>
          </p:nvSpPr>
          <p:spPr>
            <a:xfrm>
              <a:off x="9928845" y="2479477"/>
              <a:ext cx="836700" cy="648237"/>
            </a:xfrm>
            <a:prstGeom prst="rect">
              <a:avLst/>
            </a:prstGeom>
            <a:no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en-US" sz="1600" b="1" baseline="0" dirty="0" smtClean="0">
                  <a:solidFill>
                    <a:sysClr val="windowText" lastClr="000000">
                      <a:hueOff val="0"/>
                      <a:satOff val="0"/>
                      <a:lumOff val="0"/>
                      <a:alphaOff val="0"/>
                    </a:sysClr>
                  </a:solidFill>
                  <a:latin typeface="Garamond" panose="02020404030301010803" pitchFamily="18" charset="0"/>
                </a:rPr>
                <a:t>Attività</a:t>
              </a:r>
              <a:endParaRPr kumimoji="0" lang="en-GB" sz="16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ndParaRPr>
            </a:p>
          </p:txBody>
        </p:sp>
      </p:grpSp>
      <p:sp>
        <p:nvSpPr>
          <p:cNvPr id="273" name="Slide Number Placeholder 272"/>
          <p:cNvSpPr>
            <a:spLocks noGrp="1"/>
          </p:cNvSpPr>
          <p:nvPr>
            <p:ph type="sldNum" sz="quarter" idx="10"/>
          </p:nvPr>
        </p:nvSpPr>
        <p:spPr>
          <a:xfrm>
            <a:off x="8673092" y="6453336"/>
            <a:ext cx="504056" cy="332656"/>
          </a:xfrm>
        </p:spPr>
        <p:txBody>
          <a:bodyPr/>
          <a:lstStyle/>
          <a:p>
            <a:pPr>
              <a:defRPr/>
            </a:pPr>
            <a:fld id="{F99EF2CC-54AF-485E-8420-F5873EE0A1E6}" type="slidenum">
              <a:rPr lang="en-US" smtClean="0"/>
              <a:pPr>
                <a:defRPr/>
              </a:pPr>
              <a:t>12</a:t>
            </a:fld>
            <a:endParaRPr lang="en-US" dirty="0"/>
          </a:p>
        </p:txBody>
      </p:sp>
      <p:sp>
        <p:nvSpPr>
          <p:cNvPr id="43" name="Rectangle 2"/>
          <p:cNvSpPr txBox="1">
            <a:spLocks noChangeArrowheads="1"/>
          </p:cNvSpPr>
          <p:nvPr/>
        </p:nvSpPr>
        <p:spPr>
          <a:xfrm>
            <a:off x="180528" y="981199"/>
            <a:ext cx="9144000" cy="575593"/>
          </a:xfrm>
          <a:prstGeom prst="rect">
            <a:avLst/>
          </a:prstGeom>
        </p:spPr>
        <p:txBody>
          <a:bodyPr/>
          <a:lstStyle>
            <a:lvl1pPr algn="l" rtl="0" eaLnBrk="0" fontAlgn="base" hangingPunct="0">
              <a:lnSpc>
                <a:spcPct val="85000"/>
              </a:lnSpc>
              <a:spcBef>
                <a:spcPct val="0"/>
              </a:spcBef>
              <a:spcAft>
                <a:spcPct val="0"/>
              </a:spcAft>
              <a:defRPr sz="2400" b="1">
                <a:solidFill>
                  <a:schemeClr val="bg2"/>
                </a:solidFill>
                <a:latin typeface="+mj-lt"/>
                <a:ea typeface="+mj-ea"/>
                <a:cs typeface="+mj-cs"/>
              </a:defRPr>
            </a:lvl1pPr>
            <a:lvl2pPr algn="l" rtl="0" eaLnBrk="0" fontAlgn="base" hangingPunct="0">
              <a:lnSpc>
                <a:spcPct val="85000"/>
              </a:lnSpc>
              <a:spcBef>
                <a:spcPct val="0"/>
              </a:spcBef>
              <a:spcAft>
                <a:spcPct val="0"/>
              </a:spcAft>
              <a:defRPr sz="2400" b="1">
                <a:solidFill>
                  <a:schemeClr val="bg2"/>
                </a:solidFill>
                <a:latin typeface="Arial" charset="0"/>
              </a:defRPr>
            </a:lvl2pPr>
            <a:lvl3pPr algn="l" rtl="0" eaLnBrk="0" fontAlgn="base" hangingPunct="0">
              <a:lnSpc>
                <a:spcPct val="85000"/>
              </a:lnSpc>
              <a:spcBef>
                <a:spcPct val="0"/>
              </a:spcBef>
              <a:spcAft>
                <a:spcPct val="0"/>
              </a:spcAft>
              <a:defRPr sz="2400" b="1">
                <a:solidFill>
                  <a:schemeClr val="bg2"/>
                </a:solidFill>
                <a:latin typeface="Arial" charset="0"/>
              </a:defRPr>
            </a:lvl3pPr>
            <a:lvl4pPr algn="l" rtl="0" eaLnBrk="0" fontAlgn="base" hangingPunct="0">
              <a:lnSpc>
                <a:spcPct val="85000"/>
              </a:lnSpc>
              <a:spcBef>
                <a:spcPct val="0"/>
              </a:spcBef>
              <a:spcAft>
                <a:spcPct val="0"/>
              </a:spcAft>
              <a:defRPr sz="2400" b="1">
                <a:solidFill>
                  <a:schemeClr val="bg2"/>
                </a:solidFill>
                <a:latin typeface="Arial" charset="0"/>
              </a:defRPr>
            </a:lvl4pPr>
            <a:lvl5pPr algn="l" rtl="0" eaLnBrk="0" fontAlgn="base" hangingPunct="0">
              <a:lnSpc>
                <a:spcPct val="85000"/>
              </a:lnSpc>
              <a:spcBef>
                <a:spcPct val="0"/>
              </a:spcBef>
              <a:spcAft>
                <a:spcPct val="0"/>
              </a:spcAft>
              <a:defRPr sz="2400" b="1">
                <a:solidFill>
                  <a:schemeClr val="bg2"/>
                </a:solidFill>
                <a:latin typeface="Arial" charset="0"/>
              </a:defRPr>
            </a:lvl5pPr>
            <a:lvl6pPr marL="457200" algn="l" rtl="0" fontAlgn="base">
              <a:lnSpc>
                <a:spcPct val="85000"/>
              </a:lnSpc>
              <a:spcBef>
                <a:spcPct val="0"/>
              </a:spcBef>
              <a:spcAft>
                <a:spcPct val="0"/>
              </a:spcAft>
              <a:defRPr sz="2400" b="1">
                <a:solidFill>
                  <a:schemeClr val="bg2"/>
                </a:solidFill>
                <a:latin typeface="Arial" charset="0"/>
              </a:defRPr>
            </a:lvl6pPr>
            <a:lvl7pPr marL="914400" algn="l" rtl="0" fontAlgn="base">
              <a:lnSpc>
                <a:spcPct val="85000"/>
              </a:lnSpc>
              <a:spcBef>
                <a:spcPct val="0"/>
              </a:spcBef>
              <a:spcAft>
                <a:spcPct val="0"/>
              </a:spcAft>
              <a:defRPr sz="2400" b="1">
                <a:solidFill>
                  <a:schemeClr val="bg2"/>
                </a:solidFill>
                <a:latin typeface="Arial" charset="0"/>
              </a:defRPr>
            </a:lvl7pPr>
            <a:lvl8pPr marL="1371600" algn="l" rtl="0" fontAlgn="base">
              <a:lnSpc>
                <a:spcPct val="85000"/>
              </a:lnSpc>
              <a:spcBef>
                <a:spcPct val="0"/>
              </a:spcBef>
              <a:spcAft>
                <a:spcPct val="0"/>
              </a:spcAft>
              <a:defRPr sz="2400" b="1">
                <a:solidFill>
                  <a:schemeClr val="bg2"/>
                </a:solidFill>
                <a:latin typeface="Arial" charset="0"/>
              </a:defRPr>
            </a:lvl8pPr>
            <a:lvl9pPr marL="1828800" algn="l" rtl="0" fontAlgn="base">
              <a:lnSpc>
                <a:spcPct val="85000"/>
              </a:lnSpc>
              <a:spcBef>
                <a:spcPct val="0"/>
              </a:spcBef>
              <a:spcAft>
                <a:spcPct val="0"/>
              </a:spcAft>
              <a:defRPr sz="2400" b="1">
                <a:solidFill>
                  <a:schemeClr val="bg2"/>
                </a:solidFill>
                <a:latin typeface="Arial" charset="0"/>
              </a:defRPr>
            </a:lvl9pPr>
          </a:lstStyle>
          <a:p>
            <a:pPr eaLnBrk="1" hangingPunct="1"/>
            <a:r>
              <a:rPr lang="it-IT" u="sng" kern="0" baseline="0" dirty="0" smtClean="0"/>
              <a:t>FOCUS</a:t>
            </a:r>
            <a:r>
              <a:rPr lang="it-IT" kern="0" baseline="0" dirty="0" smtClean="0"/>
              <a:t> – Enti a supporto –</a:t>
            </a:r>
            <a:r>
              <a:rPr lang="it-IT" kern="0" baseline="0" dirty="0"/>
              <a:t> </a:t>
            </a:r>
            <a:r>
              <a:rPr lang="it-IT" kern="0" baseline="0" dirty="0" smtClean="0"/>
              <a:t>ANCI - SPRAR                       </a:t>
            </a:r>
            <a:endParaRPr lang="it-IT" kern="0" baseline="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2995234"/>
            <a:ext cx="1908000" cy="1479681"/>
          </a:xfrm>
          <a:prstGeom prst="rect">
            <a:avLst/>
          </a:prstGeom>
        </p:spPr>
      </p:pic>
    </p:spTree>
    <p:extLst>
      <p:ext uri="{BB962C8B-B14F-4D97-AF65-F5344CB8AC3E}">
        <p14:creationId xmlns:p14="http://schemas.microsoft.com/office/powerpoint/2010/main" val="2110708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180528" y="981199"/>
            <a:ext cx="9144000" cy="575593"/>
          </a:xfrm>
        </p:spPr>
        <p:txBody>
          <a:bodyPr/>
          <a:lstStyle/>
          <a:p>
            <a:pPr eaLnBrk="1" hangingPunct="1"/>
            <a:r>
              <a:rPr lang="it-IT" dirty="0" smtClean="0"/>
              <a:t>L’accoglienza dei MSNA nel FAMI                                    </a:t>
            </a:r>
            <a:endParaRPr lang="it-IT" dirty="0"/>
          </a:p>
        </p:txBody>
      </p:sp>
      <p:sp>
        <p:nvSpPr>
          <p:cNvPr id="21" name="AutoShape 6"/>
          <p:cNvSpPr>
            <a:spLocks noChangeArrowheads="1"/>
          </p:cNvSpPr>
          <p:nvPr/>
        </p:nvSpPr>
        <p:spPr bwMode="auto">
          <a:xfrm>
            <a:off x="179512" y="1556792"/>
            <a:ext cx="8716993" cy="360040"/>
          </a:xfrm>
          <a:prstGeom prst="roundRect">
            <a:avLst>
              <a:gd name="adj" fmla="val 7019"/>
            </a:avLst>
          </a:prstGeom>
          <a:solidFill>
            <a:schemeClr val="accent2"/>
          </a:solidFill>
          <a:ln w="9525">
            <a:noFill/>
            <a:round/>
            <a:headEnd/>
            <a:tailEnd/>
          </a:ln>
        </p:spPr>
        <p:txBody>
          <a:bodyPr wrap="none" lIns="95773" tIns="47887" rIns="95773" bIns="47887" anchor="ctr">
            <a:scene3d>
              <a:camera prst="orthographicFront"/>
              <a:lightRig rig="threePt" dir="t"/>
            </a:scene3d>
            <a:sp3d extrusionH="57150">
              <a:bevelT w="82550" h="38100" prst="coolSlant"/>
            </a:sp3d>
          </a:bodyPr>
          <a:lstStyle/>
          <a:p>
            <a:pPr algn="ctr" defTabSz="958850">
              <a:defRPr/>
            </a:pPr>
            <a:r>
              <a:rPr lang="it-IT" sz="1600" b="1" baseline="0" dirty="0" smtClean="0">
                <a:solidFill>
                  <a:srgbClr val="6699FF"/>
                </a:solidFill>
              </a:rPr>
              <a:t>I progetti FAMI per MSNA</a:t>
            </a:r>
            <a:endParaRPr lang="it-IT" sz="1600" b="1" baseline="0" dirty="0">
              <a:solidFill>
                <a:srgbClr val="6699FF"/>
              </a:solidFill>
            </a:endParaRPr>
          </a:p>
        </p:txBody>
      </p:sp>
      <p:sp>
        <p:nvSpPr>
          <p:cNvPr id="22" name="AutoShape 12"/>
          <p:cNvSpPr>
            <a:spLocks noChangeArrowheads="1"/>
          </p:cNvSpPr>
          <p:nvPr/>
        </p:nvSpPr>
        <p:spPr bwMode="auto">
          <a:xfrm rot="10800000">
            <a:off x="3239853" y="2979048"/>
            <a:ext cx="2484275" cy="187094"/>
          </a:xfrm>
          <a:prstGeom prst="triangle">
            <a:avLst>
              <a:gd name="adj" fmla="val 50000"/>
            </a:avLst>
          </a:prstGeom>
          <a:gradFill flip="none" rotWithShape="1">
            <a:gsLst>
              <a:gs pos="0">
                <a:srgbClr val="005696">
                  <a:tint val="66000"/>
                  <a:satMod val="160000"/>
                </a:srgbClr>
              </a:gs>
              <a:gs pos="50000">
                <a:srgbClr val="005696">
                  <a:tint val="44500"/>
                  <a:satMod val="160000"/>
                </a:srgbClr>
              </a:gs>
              <a:gs pos="100000">
                <a:srgbClr val="005696">
                  <a:tint val="23500"/>
                  <a:satMod val="160000"/>
                </a:srgbClr>
              </a:gs>
            </a:gsLst>
            <a:lin ang="0" scaled="1"/>
            <a:tileRect/>
          </a:gradFill>
          <a:ln w="25400">
            <a:solidFill>
              <a:srgbClr val="000066"/>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defRPr/>
            </a:pPr>
            <a:endParaRPr lang="it-IT" sz="1600" dirty="0">
              <a:solidFill>
                <a:srgbClr val="3366FF"/>
              </a:solidFill>
            </a:endParaRPr>
          </a:p>
        </p:txBody>
      </p:sp>
      <p:sp>
        <p:nvSpPr>
          <p:cNvPr id="10" name="AutoShape 8"/>
          <p:cNvSpPr>
            <a:spLocks noChangeArrowheads="1"/>
          </p:cNvSpPr>
          <p:nvPr/>
        </p:nvSpPr>
        <p:spPr bwMode="auto">
          <a:xfrm>
            <a:off x="179512" y="2114952"/>
            <a:ext cx="8693744" cy="792088"/>
          </a:xfrm>
          <a:prstGeom prst="roundRect">
            <a:avLst>
              <a:gd name="adj" fmla="val 27417"/>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3500000" scaled="1"/>
            <a:tileRect/>
          </a:gradFill>
          <a:ln w="9525" algn="ctr">
            <a:noFill/>
            <a:round/>
            <a:headEnd/>
            <a:tailEnd/>
          </a:ln>
        </p:spPr>
        <p:txBody>
          <a:bodyPr lIns="95773" tIns="47887" rIns="95773" bIns="47887" anchor="t"/>
          <a:lstStyle/>
          <a:p>
            <a:pPr algn="just" defTabSz="958850"/>
            <a:r>
              <a:rPr lang="it-IT" sz="1200" baseline="0" dirty="0" smtClean="0">
                <a:solidFill>
                  <a:srgbClr val="005696"/>
                </a:solidFill>
                <a:cs typeface="Arial" charset="0"/>
              </a:rPr>
              <a:t>Il </a:t>
            </a:r>
            <a:r>
              <a:rPr lang="it-IT" sz="1200" b="1" baseline="0" dirty="0" smtClean="0">
                <a:solidFill>
                  <a:srgbClr val="005696"/>
                </a:solidFill>
                <a:cs typeface="Arial" charset="0"/>
              </a:rPr>
              <a:t>23 febbraio 2016</a:t>
            </a:r>
            <a:r>
              <a:rPr lang="it-IT" sz="1200" baseline="0" dirty="0" smtClean="0">
                <a:solidFill>
                  <a:srgbClr val="005696"/>
                </a:solidFill>
                <a:cs typeface="Arial" charset="0"/>
              </a:rPr>
              <a:t>, in continuità con gli interventi svolti nell’ambito della Misura Emergenziale, </a:t>
            </a:r>
            <a:r>
              <a:rPr lang="it-IT" sz="1200" b="1" baseline="0" dirty="0" smtClean="0">
                <a:solidFill>
                  <a:srgbClr val="005696"/>
                </a:solidFill>
                <a:cs typeface="Arial" charset="0"/>
              </a:rPr>
              <a:t>13 progetti di accoglienza</a:t>
            </a:r>
            <a:r>
              <a:rPr lang="it-IT" sz="1200" baseline="0" dirty="0" smtClean="0">
                <a:solidFill>
                  <a:srgbClr val="005696"/>
                </a:solidFill>
                <a:cs typeface="Arial" charset="0"/>
              </a:rPr>
              <a:t>, risultati </a:t>
            </a:r>
            <a:r>
              <a:rPr lang="it-IT" sz="1200" baseline="0" dirty="0">
                <a:solidFill>
                  <a:srgbClr val="005696"/>
                </a:solidFill>
                <a:cs typeface="Arial" charset="0"/>
              </a:rPr>
              <a:t>idonei alla </a:t>
            </a:r>
            <a:r>
              <a:rPr lang="it-IT" sz="1200" baseline="0" dirty="0" smtClean="0">
                <a:solidFill>
                  <a:srgbClr val="005696"/>
                </a:solidFill>
                <a:cs typeface="Arial" charset="0"/>
              </a:rPr>
              <a:t>proroga, hanno avviato le proprie attività che si sono concluse il </a:t>
            </a:r>
            <a:r>
              <a:rPr lang="it-IT" sz="1200" b="1" u="sng" baseline="0" dirty="0" smtClean="0">
                <a:solidFill>
                  <a:srgbClr val="005696"/>
                </a:solidFill>
                <a:cs typeface="Arial" charset="0"/>
              </a:rPr>
              <a:t>22 agosto 2016</a:t>
            </a:r>
            <a:r>
              <a:rPr lang="it-IT" sz="1200" baseline="0" dirty="0" smtClean="0">
                <a:solidFill>
                  <a:srgbClr val="005696"/>
                </a:solidFill>
                <a:cs typeface="Arial" charset="0"/>
              </a:rPr>
              <a:t>.</a:t>
            </a:r>
            <a:endParaRPr lang="it-IT" sz="1200" baseline="0" dirty="0">
              <a:solidFill>
                <a:srgbClr val="005696"/>
              </a:solidFill>
              <a:cs typeface="Arial" charset="0"/>
            </a:endParaRPr>
          </a:p>
        </p:txBody>
      </p:sp>
      <p:sp>
        <p:nvSpPr>
          <p:cNvPr id="8" name="AutoShape 8"/>
          <p:cNvSpPr>
            <a:spLocks noChangeArrowheads="1"/>
          </p:cNvSpPr>
          <p:nvPr/>
        </p:nvSpPr>
        <p:spPr bwMode="auto">
          <a:xfrm>
            <a:off x="179512" y="3339087"/>
            <a:ext cx="8693744" cy="1026017"/>
          </a:xfrm>
          <a:prstGeom prst="roundRect">
            <a:avLst>
              <a:gd name="adj" fmla="val 27417"/>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3500000" scaled="1"/>
            <a:tileRect/>
          </a:gradFill>
          <a:ln w="9525" algn="ctr">
            <a:noFill/>
            <a:round/>
            <a:headEnd/>
            <a:tailEnd/>
          </a:ln>
        </p:spPr>
        <p:txBody>
          <a:bodyPr lIns="95773" tIns="47887" rIns="95773" bIns="47887" anchor="t"/>
          <a:lstStyle/>
          <a:p>
            <a:pPr algn="just" defTabSz="958850"/>
            <a:r>
              <a:rPr lang="it-IT" sz="1300" baseline="0" dirty="0" smtClean="0">
                <a:solidFill>
                  <a:srgbClr val="005696"/>
                </a:solidFill>
                <a:cs typeface="Arial" charset="0"/>
              </a:rPr>
              <a:t>In considerazione dell’ingente numero di MSNA presenti sul territorio nazionale e del trend sempre crescente degli sbarchi presso le nostre coste, in un’ottica di continuità con le azioni già intraprese, in </a:t>
            </a:r>
            <a:r>
              <a:rPr lang="it-IT" sz="1300" u="sng" baseline="0" dirty="0" smtClean="0">
                <a:solidFill>
                  <a:srgbClr val="005696"/>
                </a:solidFill>
                <a:cs typeface="Arial" charset="0"/>
              </a:rPr>
              <a:t>data </a:t>
            </a:r>
            <a:r>
              <a:rPr lang="it-IT" sz="1300" b="1" u="sng" baseline="0" dirty="0" smtClean="0">
                <a:solidFill>
                  <a:srgbClr val="005696"/>
                </a:solidFill>
                <a:cs typeface="Arial" charset="0"/>
              </a:rPr>
              <a:t>22 Aprile 2016 </a:t>
            </a:r>
            <a:r>
              <a:rPr lang="it-IT" sz="1300" baseline="0" dirty="0" smtClean="0">
                <a:solidFill>
                  <a:srgbClr val="005696"/>
                </a:solidFill>
                <a:cs typeface="Arial" charset="0"/>
              </a:rPr>
              <a:t>l’Autorità Responsabile del FAMI ha adottato - con Decreto </a:t>
            </a:r>
            <a:r>
              <a:rPr lang="it-IT" sz="1300" baseline="0" dirty="0" smtClean="0">
                <a:solidFill>
                  <a:srgbClr val="005696"/>
                </a:solidFill>
                <a:cs typeface="Arial" charset="0"/>
              </a:rPr>
              <a:t>prot</a:t>
            </a:r>
            <a:r>
              <a:rPr lang="it-IT" sz="1300" baseline="0" dirty="0" smtClean="0">
                <a:solidFill>
                  <a:srgbClr val="005696"/>
                </a:solidFill>
                <a:cs typeface="Arial" charset="0"/>
              </a:rPr>
              <a:t>. n. 6715 del 22/04/2016  - due </a:t>
            </a:r>
            <a:r>
              <a:rPr lang="it-IT" sz="1300" baseline="0" dirty="0">
                <a:solidFill>
                  <a:srgbClr val="005696"/>
                </a:solidFill>
                <a:cs typeface="Arial" charset="0"/>
              </a:rPr>
              <a:t>Avvisi pubblici a valere OS 1 Asilo - ON1 Accoglienza/Asilo </a:t>
            </a:r>
            <a:r>
              <a:rPr lang="it-IT" sz="1300" baseline="0" dirty="0" smtClean="0">
                <a:solidFill>
                  <a:srgbClr val="005696"/>
                </a:solidFill>
                <a:cs typeface="Arial" charset="0"/>
              </a:rPr>
              <a:t>– </a:t>
            </a:r>
            <a:r>
              <a:rPr lang="it-IT" sz="1300" baseline="0" dirty="0" smtClean="0">
                <a:solidFill>
                  <a:srgbClr val="005696"/>
                </a:solidFill>
                <a:cs typeface="Arial" charset="0"/>
              </a:rPr>
              <a:t>lett</a:t>
            </a:r>
            <a:r>
              <a:rPr lang="it-IT" sz="1300" baseline="0" dirty="0" smtClean="0">
                <a:solidFill>
                  <a:srgbClr val="005696"/>
                </a:solidFill>
                <a:cs typeface="Arial" charset="0"/>
              </a:rPr>
              <a:t>. e</a:t>
            </a:r>
            <a:r>
              <a:rPr lang="it-IT" sz="1300" baseline="0" dirty="0">
                <a:solidFill>
                  <a:srgbClr val="005696"/>
                </a:solidFill>
                <a:cs typeface="Arial" charset="0"/>
              </a:rPr>
              <a:t>:</a:t>
            </a:r>
          </a:p>
        </p:txBody>
      </p:sp>
      <p:sp>
        <p:nvSpPr>
          <p:cNvPr id="11" name="AutoShape 8"/>
          <p:cNvSpPr>
            <a:spLocks noChangeArrowheads="1"/>
          </p:cNvSpPr>
          <p:nvPr/>
        </p:nvSpPr>
        <p:spPr bwMode="auto">
          <a:xfrm>
            <a:off x="4572000" y="4672860"/>
            <a:ext cx="4320000" cy="1708468"/>
          </a:xfrm>
          <a:prstGeom prst="roundRect">
            <a:avLst>
              <a:gd name="adj" fmla="val 27417"/>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3500000" scaled="1"/>
            <a:tileRect/>
          </a:gradFill>
          <a:ln w="9525" algn="ctr">
            <a:noFill/>
            <a:round/>
            <a:headEnd/>
            <a:tailEnd/>
          </a:ln>
        </p:spPr>
        <p:txBody>
          <a:bodyPr lIns="95773" tIns="47887" rIns="95773" bIns="47887" anchor="t"/>
          <a:lstStyle/>
          <a:p>
            <a:pPr algn="just" defTabSz="958850"/>
            <a:r>
              <a:rPr lang="it-IT" sz="1300" b="1" baseline="0" dirty="0">
                <a:solidFill>
                  <a:srgbClr val="005696"/>
                </a:solidFill>
                <a:cs typeface="Arial" charset="0"/>
              </a:rPr>
              <a:t>“Potenziamento della capacità ricettiva del sistema di seconda accoglienza dei Minori Stranieri non Accompagnati (MSNA)” </a:t>
            </a:r>
            <a:r>
              <a:rPr lang="it-IT" sz="1300" baseline="0" dirty="0">
                <a:solidFill>
                  <a:srgbClr val="005696"/>
                </a:solidFill>
                <a:cs typeface="Arial" charset="0"/>
              </a:rPr>
              <a:t>(SPRAR) - </a:t>
            </a:r>
            <a:r>
              <a:rPr lang="it-IT" sz="1300" baseline="0" dirty="0" smtClean="0">
                <a:solidFill>
                  <a:srgbClr val="005696"/>
                </a:solidFill>
                <a:cs typeface="Arial" charset="0"/>
              </a:rPr>
              <a:t>con </a:t>
            </a:r>
            <a:r>
              <a:rPr lang="it-IT" sz="1300" baseline="0" dirty="0">
                <a:solidFill>
                  <a:srgbClr val="005696"/>
                </a:solidFill>
                <a:cs typeface="Arial" charset="0"/>
              </a:rPr>
              <a:t>dotazione di € 110.953.800,00, che prevede l’attivazione di ulteriori </a:t>
            </a:r>
            <a:r>
              <a:rPr lang="it-IT" sz="1300" baseline="0" dirty="0" smtClean="0">
                <a:solidFill>
                  <a:srgbClr val="005696"/>
                </a:solidFill>
                <a:cs typeface="Arial" charset="0"/>
              </a:rPr>
              <a:t>2.000 </a:t>
            </a:r>
            <a:r>
              <a:rPr lang="it-IT" sz="1300" baseline="0" dirty="0">
                <a:solidFill>
                  <a:srgbClr val="005696"/>
                </a:solidFill>
                <a:cs typeface="Arial" charset="0"/>
              </a:rPr>
              <a:t>posti di accoglienza fino al 31 dicembre 2018</a:t>
            </a:r>
            <a:r>
              <a:rPr lang="it-IT" sz="1300" baseline="0" dirty="0" smtClean="0">
                <a:solidFill>
                  <a:srgbClr val="005696"/>
                </a:solidFill>
                <a:cs typeface="Arial" charset="0"/>
              </a:rPr>
              <a:t>. Sono, tuttavia, pervenute 50 proposte progettuali per circa 1000* posti</a:t>
            </a:r>
            <a:endParaRPr lang="it-IT" sz="1300" baseline="0" dirty="0">
              <a:solidFill>
                <a:srgbClr val="005696"/>
              </a:solidFill>
              <a:cs typeface="Arial" charset="0"/>
            </a:endParaRPr>
          </a:p>
          <a:p>
            <a:pPr algn="just" defTabSz="958850"/>
            <a:endParaRPr lang="it-IT" sz="1300" baseline="0" dirty="0">
              <a:solidFill>
                <a:srgbClr val="005696"/>
              </a:solidFill>
              <a:cs typeface="Arial" charset="0"/>
            </a:endParaRPr>
          </a:p>
        </p:txBody>
      </p:sp>
      <p:sp>
        <p:nvSpPr>
          <p:cNvPr id="12" name="AutoShape 8"/>
          <p:cNvSpPr>
            <a:spLocks noChangeArrowheads="1"/>
          </p:cNvSpPr>
          <p:nvPr/>
        </p:nvSpPr>
        <p:spPr bwMode="auto">
          <a:xfrm>
            <a:off x="179512" y="4672860"/>
            <a:ext cx="4320000" cy="1708468"/>
          </a:xfrm>
          <a:prstGeom prst="roundRect">
            <a:avLst>
              <a:gd name="adj" fmla="val 27417"/>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3500000" scaled="1"/>
            <a:tileRect/>
          </a:gradFill>
          <a:ln w="9525" algn="ctr">
            <a:noFill/>
            <a:round/>
            <a:headEnd/>
            <a:tailEnd/>
          </a:ln>
        </p:spPr>
        <p:txBody>
          <a:bodyPr lIns="95773" tIns="47887" rIns="95773" bIns="47887" anchor="t"/>
          <a:lstStyle/>
          <a:p>
            <a:pPr algn="just" defTabSz="958850"/>
            <a:r>
              <a:rPr lang="it-IT" sz="1300" b="1" baseline="0" dirty="0" smtClean="0">
                <a:solidFill>
                  <a:srgbClr val="005696"/>
                </a:solidFill>
                <a:cs typeface="Arial" charset="0"/>
              </a:rPr>
              <a:t>“Qualificazione del sistema nazionale di prima accoglienza dei Minori Stranieri non Accompagnati (MSNA)” </a:t>
            </a:r>
            <a:r>
              <a:rPr lang="it-IT" sz="1300" baseline="0" dirty="0" smtClean="0">
                <a:solidFill>
                  <a:srgbClr val="005696"/>
                </a:solidFill>
                <a:cs typeface="Arial" charset="0"/>
              </a:rPr>
              <a:t>– con </a:t>
            </a:r>
            <a:r>
              <a:rPr lang="it-IT" sz="1300" baseline="0" dirty="0">
                <a:solidFill>
                  <a:srgbClr val="005696"/>
                </a:solidFill>
                <a:cs typeface="Arial" charset="0"/>
              </a:rPr>
              <a:t>dotazione di € 51.138.000,00 che prevede l’attivazione di 1000 nuovi posti di accoglienza nel periodo </a:t>
            </a:r>
            <a:r>
              <a:rPr lang="it-IT" sz="1300" b="1" u="sng" baseline="0" dirty="0" smtClean="0">
                <a:solidFill>
                  <a:srgbClr val="005696"/>
                </a:solidFill>
                <a:cs typeface="Arial" charset="0"/>
              </a:rPr>
              <a:t>23 agosto 2016 – 27 marzo 2019</a:t>
            </a:r>
            <a:r>
              <a:rPr lang="it-IT" sz="1300" baseline="0" dirty="0" smtClean="0">
                <a:solidFill>
                  <a:srgbClr val="005696"/>
                </a:solidFill>
                <a:cs typeface="Arial" charset="0"/>
              </a:rPr>
              <a:t>.</a:t>
            </a:r>
            <a:endParaRPr lang="it-IT" sz="1300" baseline="0" dirty="0">
              <a:solidFill>
                <a:srgbClr val="005696"/>
              </a:solidFill>
              <a:cs typeface="Arial" charset="0"/>
            </a:endParaRPr>
          </a:p>
        </p:txBody>
      </p:sp>
      <p:sp>
        <p:nvSpPr>
          <p:cNvPr id="14" name="AutoShape 12"/>
          <p:cNvSpPr>
            <a:spLocks noChangeArrowheads="1"/>
          </p:cNvSpPr>
          <p:nvPr/>
        </p:nvSpPr>
        <p:spPr bwMode="auto">
          <a:xfrm rot="10800000">
            <a:off x="1979473" y="4509120"/>
            <a:ext cx="720080" cy="115087"/>
          </a:xfrm>
          <a:prstGeom prst="triangle">
            <a:avLst>
              <a:gd name="adj" fmla="val 50000"/>
            </a:avLst>
          </a:prstGeom>
          <a:gradFill flip="none" rotWithShape="1">
            <a:gsLst>
              <a:gs pos="0">
                <a:srgbClr val="005696">
                  <a:tint val="66000"/>
                  <a:satMod val="160000"/>
                </a:srgbClr>
              </a:gs>
              <a:gs pos="50000">
                <a:srgbClr val="005696">
                  <a:tint val="44500"/>
                  <a:satMod val="160000"/>
                </a:srgbClr>
              </a:gs>
              <a:gs pos="100000">
                <a:srgbClr val="005696">
                  <a:tint val="23500"/>
                  <a:satMod val="160000"/>
                </a:srgbClr>
              </a:gs>
            </a:gsLst>
            <a:lin ang="0" scaled="1"/>
            <a:tileRect/>
          </a:gradFill>
          <a:ln w="25400">
            <a:solidFill>
              <a:srgbClr val="000066"/>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defRPr/>
            </a:pPr>
            <a:endParaRPr lang="it-IT" sz="1600" dirty="0">
              <a:solidFill>
                <a:srgbClr val="3366FF"/>
              </a:solidFill>
            </a:endParaRPr>
          </a:p>
        </p:txBody>
      </p:sp>
      <p:sp>
        <p:nvSpPr>
          <p:cNvPr id="15" name="AutoShape 12"/>
          <p:cNvSpPr>
            <a:spLocks noChangeArrowheads="1"/>
          </p:cNvSpPr>
          <p:nvPr/>
        </p:nvSpPr>
        <p:spPr bwMode="auto">
          <a:xfrm rot="10800000">
            <a:off x="6371961" y="4509120"/>
            <a:ext cx="720080" cy="115087"/>
          </a:xfrm>
          <a:prstGeom prst="triangle">
            <a:avLst>
              <a:gd name="adj" fmla="val 50000"/>
            </a:avLst>
          </a:prstGeom>
          <a:gradFill flip="none" rotWithShape="1">
            <a:gsLst>
              <a:gs pos="0">
                <a:srgbClr val="005696">
                  <a:tint val="66000"/>
                  <a:satMod val="160000"/>
                </a:srgbClr>
              </a:gs>
              <a:gs pos="50000">
                <a:srgbClr val="005696">
                  <a:tint val="44500"/>
                  <a:satMod val="160000"/>
                </a:srgbClr>
              </a:gs>
              <a:gs pos="100000">
                <a:srgbClr val="005696">
                  <a:tint val="23500"/>
                  <a:satMod val="160000"/>
                </a:srgbClr>
              </a:gs>
            </a:gsLst>
            <a:lin ang="0" scaled="1"/>
            <a:tileRect/>
          </a:gradFill>
          <a:ln w="25400">
            <a:solidFill>
              <a:srgbClr val="000066"/>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defRPr/>
            </a:pPr>
            <a:endParaRPr lang="it-IT" sz="1600" dirty="0">
              <a:solidFill>
                <a:srgbClr val="3366FF"/>
              </a:solidFill>
            </a:endParaRPr>
          </a:p>
        </p:txBody>
      </p:sp>
      <p:sp>
        <p:nvSpPr>
          <p:cNvPr id="2" name="Slide Number Placeholder 1"/>
          <p:cNvSpPr>
            <a:spLocks noGrp="1"/>
          </p:cNvSpPr>
          <p:nvPr>
            <p:ph type="sldNum" sz="quarter" idx="10"/>
          </p:nvPr>
        </p:nvSpPr>
        <p:spPr/>
        <p:txBody>
          <a:bodyPr/>
          <a:lstStyle/>
          <a:p>
            <a:pPr>
              <a:defRPr/>
            </a:pPr>
            <a:fld id="{F99EF2CC-54AF-485E-8420-F5873EE0A1E6}" type="slidenum">
              <a:rPr lang="en-US" smtClean="0"/>
              <a:pPr>
                <a:defRPr/>
              </a:pPr>
              <a:t>13</a:t>
            </a:fld>
            <a:endParaRPr lang="en-US" dirty="0"/>
          </a:p>
        </p:txBody>
      </p:sp>
    </p:spTree>
    <p:extLst>
      <p:ext uri="{BB962C8B-B14F-4D97-AF65-F5344CB8AC3E}">
        <p14:creationId xmlns:p14="http://schemas.microsoft.com/office/powerpoint/2010/main" val="4045271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6"/>
          <p:cNvSpPr>
            <a:spLocks noChangeArrowheads="1"/>
          </p:cNvSpPr>
          <p:nvPr/>
        </p:nvSpPr>
        <p:spPr bwMode="auto">
          <a:xfrm>
            <a:off x="212725" y="1556832"/>
            <a:ext cx="8716993" cy="360000"/>
          </a:xfrm>
          <a:prstGeom prst="roundRect">
            <a:avLst>
              <a:gd name="adj" fmla="val 7019"/>
            </a:avLst>
          </a:prstGeom>
          <a:solidFill>
            <a:schemeClr val="accent2"/>
          </a:solidFill>
          <a:ln w="9525">
            <a:noFill/>
            <a:round/>
            <a:headEnd/>
            <a:tailEnd/>
          </a:ln>
        </p:spPr>
        <p:txBody>
          <a:bodyPr wrap="none" lIns="95773" tIns="47887" rIns="95773" bIns="47887" anchor="ctr">
            <a:scene3d>
              <a:camera prst="orthographicFront"/>
              <a:lightRig rig="threePt" dir="t"/>
            </a:scene3d>
            <a:sp3d extrusionH="57150">
              <a:bevelT w="82550" h="38100" prst="coolSlant"/>
            </a:sp3d>
          </a:bodyPr>
          <a:lstStyle/>
          <a:p>
            <a:pPr algn="ctr" defTabSz="958850">
              <a:defRPr/>
            </a:pPr>
            <a:r>
              <a:rPr lang="it-IT" sz="1600" b="1" baseline="0" dirty="0" smtClean="0">
                <a:solidFill>
                  <a:srgbClr val="6699FF"/>
                </a:solidFill>
              </a:rPr>
              <a:t>La prima accoglienza FAMI: l’intervento (1/3)</a:t>
            </a:r>
            <a:endParaRPr lang="it-IT" sz="1600" b="1" baseline="0" dirty="0">
              <a:solidFill>
                <a:srgbClr val="6699FF"/>
              </a:solidFill>
            </a:endParaRPr>
          </a:p>
        </p:txBody>
      </p:sp>
      <p:sp>
        <p:nvSpPr>
          <p:cNvPr id="11" name="AutoShape 8"/>
          <p:cNvSpPr>
            <a:spLocks noChangeArrowheads="1"/>
          </p:cNvSpPr>
          <p:nvPr/>
        </p:nvSpPr>
        <p:spPr bwMode="auto">
          <a:xfrm>
            <a:off x="213823" y="2025715"/>
            <a:ext cx="8715895" cy="1275463"/>
          </a:xfrm>
          <a:prstGeom prst="roundRect">
            <a:avLst>
              <a:gd name="adj" fmla="val 4481"/>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3500000" scaled="1"/>
            <a:tileRect/>
          </a:gradFill>
          <a:ln w="9525" algn="ctr">
            <a:noFill/>
            <a:round/>
            <a:headEnd/>
            <a:tailEnd/>
          </a:ln>
        </p:spPr>
        <p:txBody>
          <a:bodyPr lIns="95773" tIns="47887" rIns="95773" bIns="47887" anchor="t"/>
          <a:lstStyle/>
          <a:p>
            <a:pPr algn="just" defTabSz="958850"/>
            <a:r>
              <a:rPr lang="it-IT" sz="1250" baseline="0" dirty="0" smtClean="0">
                <a:solidFill>
                  <a:srgbClr val="005696"/>
                </a:solidFill>
                <a:cs typeface="Arial" charset="0"/>
              </a:rPr>
              <a:t>L’Avviso </a:t>
            </a:r>
            <a:r>
              <a:rPr lang="it-IT" sz="1250" b="1" baseline="0" dirty="0">
                <a:solidFill>
                  <a:srgbClr val="005696"/>
                </a:solidFill>
                <a:cs typeface="Arial" charset="0"/>
              </a:rPr>
              <a:t>“Qualificazione del sistema nazionale di prima accoglienza dei Minori Stranieri non Accompagnati (MSNA</a:t>
            </a:r>
            <a:r>
              <a:rPr lang="it-IT" sz="1250" b="1" baseline="0" dirty="0" smtClean="0">
                <a:solidFill>
                  <a:srgbClr val="005696"/>
                </a:solidFill>
                <a:cs typeface="Arial" charset="0"/>
              </a:rPr>
              <a:t>)”</a:t>
            </a:r>
            <a:r>
              <a:rPr lang="it-IT" sz="1250" baseline="0" dirty="0" smtClean="0">
                <a:solidFill>
                  <a:srgbClr val="005696"/>
                </a:solidFill>
                <a:cs typeface="Arial" charset="0"/>
              </a:rPr>
              <a:t>, concepito in continuità con gli interventi </a:t>
            </a:r>
            <a:r>
              <a:rPr lang="it-IT" sz="1250" baseline="0" dirty="0">
                <a:solidFill>
                  <a:srgbClr val="005696"/>
                </a:solidFill>
                <a:cs typeface="Arial" charset="0"/>
              </a:rPr>
              <a:t>già realizzati, </a:t>
            </a:r>
            <a:r>
              <a:rPr lang="it-IT" sz="1250" baseline="0" dirty="0" smtClean="0">
                <a:solidFill>
                  <a:srgbClr val="005696"/>
                </a:solidFill>
                <a:cs typeface="Arial" charset="0"/>
              </a:rPr>
              <a:t>intende qualificare </a:t>
            </a:r>
            <a:r>
              <a:rPr lang="it-IT" sz="1250" baseline="0" dirty="0">
                <a:solidFill>
                  <a:srgbClr val="005696"/>
                </a:solidFill>
                <a:cs typeface="Arial" charset="0"/>
              </a:rPr>
              <a:t>il sistema nazionale di prima accoglienza dei </a:t>
            </a:r>
            <a:r>
              <a:rPr lang="it-IT" sz="1250" baseline="0" dirty="0" smtClean="0">
                <a:solidFill>
                  <a:srgbClr val="005696"/>
                </a:solidFill>
                <a:cs typeface="Arial" charset="0"/>
              </a:rPr>
              <a:t>MSNA (rintracciati </a:t>
            </a:r>
            <a:r>
              <a:rPr lang="it-IT" sz="1250" baseline="0" dirty="0">
                <a:solidFill>
                  <a:srgbClr val="005696"/>
                </a:solidFill>
                <a:cs typeface="Arial" charset="0"/>
              </a:rPr>
              <a:t>nel territorio nazionale ed arrivati sia via mare che via terra) attraverso </a:t>
            </a:r>
            <a:r>
              <a:rPr lang="it-IT" sz="1250" baseline="0" dirty="0" smtClean="0">
                <a:solidFill>
                  <a:srgbClr val="005696"/>
                </a:solidFill>
                <a:cs typeface="Arial" charset="0"/>
              </a:rPr>
              <a:t>l’erogazione </a:t>
            </a:r>
            <a:r>
              <a:rPr lang="it-IT" sz="1250" baseline="0" dirty="0">
                <a:solidFill>
                  <a:srgbClr val="005696"/>
                </a:solidFill>
                <a:cs typeface="Arial" charset="0"/>
              </a:rPr>
              <a:t>di servizi ad alta specializzazione per l’accoglienza temporanea dei </a:t>
            </a:r>
            <a:r>
              <a:rPr lang="it-IT" sz="1250" baseline="0" dirty="0" smtClean="0">
                <a:solidFill>
                  <a:srgbClr val="005696"/>
                </a:solidFill>
                <a:cs typeface="Arial" charset="0"/>
              </a:rPr>
              <a:t>MSNA. I progetti così selezionati hanno il compito di accogliere i MSNA, offrire loro servizi diversificati ed altamente specializzati ed accompagnarli verso le  soluzioni </a:t>
            </a:r>
            <a:r>
              <a:rPr lang="it-IT" sz="1250" baseline="0" dirty="0">
                <a:solidFill>
                  <a:srgbClr val="005696"/>
                </a:solidFill>
                <a:cs typeface="Arial" charset="0"/>
              </a:rPr>
              <a:t>di seconda accoglienza individuate </a:t>
            </a:r>
            <a:r>
              <a:rPr lang="it-IT" sz="1250" baseline="0" dirty="0" smtClean="0">
                <a:solidFill>
                  <a:srgbClr val="005696"/>
                </a:solidFill>
                <a:cs typeface="Arial" charset="0"/>
              </a:rPr>
              <a:t>per loro</a:t>
            </a:r>
            <a:r>
              <a:rPr lang="it-IT" sz="1250" baseline="0" dirty="0">
                <a:solidFill>
                  <a:srgbClr val="005696"/>
                </a:solidFill>
                <a:cs typeface="Arial" charset="0"/>
              </a:rPr>
              <a:t>.</a:t>
            </a:r>
          </a:p>
        </p:txBody>
      </p:sp>
      <p:sp>
        <p:nvSpPr>
          <p:cNvPr id="12" name="Rectangle 11"/>
          <p:cNvSpPr>
            <a:spLocks noChangeArrowheads="1"/>
          </p:cNvSpPr>
          <p:nvPr/>
        </p:nvSpPr>
        <p:spPr bwMode="auto">
          <a:xfrm>
            <a:off x="48887" y="3830015"/>
            <a:ext cx="1584176" cy="668293"/>
          </a:xfrm>
          <a:prstGeom prst="rect">
            <a:avLst/>
          </a:prstGeom>
          <a:noFill/>
          <a:ln w="25400" algn="ctr">
            <a:noFill/>
            <a:miter lim="800000"/>
            <a:headEnd/>
            <a:tailEnd/>
          </a:ln>
          <a:effectLst/>
        </p:spPr>
        <p:txBody>
          <a:bodyPr lIns="95773" tIns="47887" rIns="95773" bIns="47887" anchor="ctr">
            <a:scene3d>
              <a:camera prst="orthographicFront"/>
              <a:lightRig rig="threePt" dir="t"/>
            </a:scene3d>
            <a:sp3d extrusionH="57150">
              <a:bevelT w="38100" h="38100"/>
            </a:sp3d>
          </a:bodyPr>
          <a:lstStyle/>
          <a:p>
            <a:pPr algn="ctr" defTabSz="958850" eaLnBrk="0" hangingPunct="0">
              <a:lnSpc>
                <a:spcPct val="90000"/>
              </a:lnSpc>
              <a:spcBef>
                <a:spcPct val="50000"/>
              </a:spcBef>
              <a:defRPr/>
            </a:pPr>
            <a:r>
              <a:rPr lang="it-IT" sz="1400" b="1" baseline="0" dirty="0" smtClean="0">
                <a:solidFill>
                  <a:srgbClr val="6699FF"/>
                </a:solidFill>
              </a:rPr>
              <a:t>INTERVENTI PREVISTI</a:t>
            </a:r>
            <a:endParaRPr lang="en-US" sz="1400" b="1" baseline="0" dirty="0">
              <a:solidFill>
                <a:srgbClr val="6699FF"/>
              </a:solidFill>
            </a:endParaRPr>
          </a:p>
        </p:txBody>
      </p:sp>
      <p:sp>
        <p:nvSpPr>
          <p:cNvPr id="13" name="AutoShape 12"/>
          <p:cNvSpPr>
            <a:spLocks noChangeArrowheads="1"/>
          </p:cNvSpPr>
          <p:nvPr/>
        </p:nvSpPr>
        <p:spPr bwMode="auto">
          <a:xfrm rot="5400000">
            <a:off x="1228083" y="4025803"/>
            <a:ext cx="773556" cy="278410"/>
          </a:xfrm>
          <a:prstGeom prst="triangle">
            <a:avLst>
              <a:gd name="adj" fmla="val 50000"/>
            </a:avLst>
          </a:prstGeom>
          <a:gradFill flip="none" rotWithShape="1">
            <a:gsLst>
              <a:gs pos="0">
                <a:srgbClr val="005696">
                  <a:tint val="66000"/>
                  <a:satMod val="160000"/>
                </a:srgbClr>
              </a:gs>
              <a:gs pos="50000">
                <a:srgbClr val="005696">
                  <a:tint val="44500"/>
                  <a:satMod val="160000"/>
                </a:srgbClr>
              </a:gs>
              <a:gs pos="100000">
                <a:srgbClr val="005696">
                  <a:tint val="23500"/>
                  <a:satMod val="160000"/>
                </a:srgbClr>
              </a:gs>
            </a:gsLst>
            <a:lin ang="0" scaled="1"/>
            <a:tileRect/>
          </a:gradFill>
          <a:ln w="25400">
            <a:solidFill>
              <a:srgbClr val="000066"/>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defRPr/>
            </a:pPr>
            <a:endParaRPr lang="it-IT" sz="1600" dirty="0">
              <a:solidFill>
                <a:srgbClr val="3366FF"/>
              </a:solidFill>
            </a:endParaRPr>
          </a:p>
        </p:txBody>
      </p:sp>
      <p:sp>
        <p:nvSpPr>
          <p:cNvPr id="14" name="Rectangle 18"/>
          <p:cNvSpPr>
            <a:spLocks noChangeArrowheads="1"/>
          </p:cNvSpPr>
          <p:nvPr/>
        </p:nvSpPr>
        <p:spPr bwMode="auto">
          <a:xfrm>
            <a:off x="1754067" y="3645024"/>
            <a:ext cx="6496118" cy="1102460"/>
          </a:xfrm>
          <a:prstGeom prst="rect">
            <a:avLst/>
          </a:prstGeom>
          <a:noFill/>
          <a:ln w="9525" algn="ctr">
            <a:noFill/>
            <a:miter lim="800000"/>
            <a:headEnd/>
            <a:tailEnd/>
          </a:ln>
          <a:effectLst/>
        </p:spPr>
        <p:txBody>
          <a:bodyPr wrap="square" lIns="85957" tIns="42979" rIns="85957" bIns="42979" anchor="ctr">
            <a:spAutoFit/>
          </a:bodyPr>
          <a:lstStyle/>
          <a:p>
            <a:pPr marL="342900" indent="-342900" algn="just" defTabSz="858838">
              <a:buFont typeface="+mj-lt"/>
              <a:buAutoNum type="arabicPeriod"/>
              <a:defRPr/>
            </a:pPr>
            <a:r>
              <a:rPr lang="it-IT" sz="1100" baseline="0" dirty="0">
                <a:solidFill>
                  <a:srgbClr val="005696"/>
                </a:solidFill>
                <a:cs typeface="Arial" charset="0"/>
              </a:rPr>
              <a:t>Trasferimento di </a:t>
            </a:r>
            <a:r>
              <a:rPr lang="it-IT" sz="1100" baseline="0" dirty="0" smtClean="0">
                <a:solidFill>
                  <a:srgbClr val="005696"/>
                </a:solidFill>
                <a:cs typeface="Arial" charset="0"/>
              </a:rPr>
              <a:t>MSNA dai </a:t>
            </a:r>
            <a:r>
              <a:rPr lang="it-IT" sz="1100" baseline="0" dirty="0">
                <a:solidFill>
                  <a:srgbClr val="005696"/>
                </a:solidFill>
                <a:cs typeface="Arial" charset="0"/>
              </a:rPr>
              <a:t>luoghi di arrivo/rintraccio e ingresso presso i centri.;</a:t>
            </a:r>
          </a:p>
          <a:p>
            <a:pPr marL="342900" indent="-342900" algn="just" defTabSz="858838">
              <a:buFont typeface="+mj-lt"/>
              <a:buAutoNum type="arabicPeriod"/>
              <a:defRPr/>
            </a:pPr>
            <a:r>
              <a:rPr lang="it-IT" sz="1100" baseline="0" dirty="0">
                <a:solidFill>
                  <a:srgbClr val="005696"/>
                </a:solidFill>
                <a:cs typeface="Arial" charset="0"/>
              </a:rPr>
              <a:t>Prima accoglienza e risposta ai bisogni materiali;</a:t>
            </a:r>
          </a:p>
          <a:p>
            <a:pPr marL="342900" indent="-342900" algn="just" defTabSz="858838">
              <a:buFont typeface="+mj-lt"/>
              <a:buAutoNum type="arabicPeriod"/>
              <a:defRPr/>
            </a:pPr>
            <a:r>
              <a:rPr lang="it-IT" sz="1100" baseline="0" dirty="0">
                <a:solidFill>
                  <a:srgbClr val="005696"/>
                </a:solidFill>
                <a:cs typeface="Arial" charset="0"/>
              </a:rPr>
              <a:t>Informazione e supporto </a:t>
            </a:r>
            <a:r>
              <a:rPr lang="it-IT" sz="1100" baseline="0" dirty="0" smtClean="0">
                <a:solidFill>
                  <a:srgbClr val="005696"/>
                </a:solidFill>
                <a:cs typeface="Arial" charset="0"/>
              </a:rPr>
              <a:t>legale;</a:t>
            </a:r>
            <a:endParaRPr lang="it-IT" sz="1100" baseline="0" dirty="0">
              <a:solidFill>
                <a:srgbClr val="005696"/>
              </a:solidFill>
              <a:cs typeface="Arial" charset="0"/>
            </a:endParaRPr>
          </a:p>
          <a:p>
            <a:pPr marL="342900" indent="-342900" algn="just" defTabSz="858838">
              <a:buFont typeface="+mj-lt"/>
              <a:buAutoNum type="arabicPeriod"/>
              <a:defRPr/>
            </a:pPr>
            <a:r>
              <a:rPr lang="it-IT" sz="1100" baseline="0" dirty="0">
                <a:solidFill>
                  <a:srgbClr val="005696"/>
                </a:solidFill>
                <a:cs typeface="Arial" charset="0"/>
              </a:rPr>
              <a:t>Assistenza sanitaria e supporto </a:t>
            </a:r>
            <a:r>
              <a:rPr lang="it-IT" sz="1100" baseline="0" dirty="0">
                <a:solidFill>
                  <a:srgbClr val="005696"/>
                </a:solidFill>
                <a:cs typeface="Arial" charset="0"/>
              </a:rPr>
              <a:t>psico</a:t>
            </a:r>
            <a:r>
              <a:rPr lang="it-IT" sz="1100" baseline="0" dirty="0">
                <a:solidFill>
                  <a:srgbClr val="005696"/>
                </a:solidFill>
                <a:cs typeface="Arial" charset="0"/>
              </a:rPr>
              <a:t>-sociale;</a:t>
            </a:r>
          </a:p>
          <a:p>
            <a:pPr marL="342900" indent="-342900" algn="just" defTabSz="858838">
              <a:buFont typeface="+mj-lt"/>
              <a:buAutoNum type="arabicPeriod"/>
              <a:defRPr/>
            </a:pPr>
            <a:r>
              <a:rPr lang="it-IT" sz="1100" baseline="0" dirty="0">
                <a:solidFill>
                  <a:srgbClr val="005696"/>
                </a:solidFill>
                <a:cs typeface="Arial" charset="0"/>
              </a:rPr>
              <a:t>Trasferimento dei MSNA verso soluzioni di seconda accoglienza (SPRAR) </a:t>
            </a:r>
            <a:endParaRPr lang="it-IT" sz="1100" baseline="0" dirty="0" smtClean="0">
              <a:solidFill>
                <a:srgbClr val="005696"/>
              </a:solidFill>
              <a:cs typeface="Arial" charset="0"/>
            </a:endParaRPr>
          </a:p>
          <a:p>
            <a:pPr algn="just" defTabSz="858838">
              <a:defRPr/>
            </a:pPr>
            <a:r>
              <a:rPr lang="it-IT" sz="1100" baseline="0" dirty="0">
                <a:solidFill>
                  <a:srgbClr val="005696"/>
                </a:solidFill>
                <a:cs typeface="Arial" charset="0"/>
              </a:rPr>
              <a:t> </a:t>
            </a:r>
            <a:r>
              <a:rPr lang="it-IT" sz="1100" baseline="0" dirty="0" smtClean="0">
                <a:solidFill>
                  <a:srgbClr val="005696"/>
                </a:solidFill>
                <a:cs typeface="Arial" charset="0"/>
              </a:rPr>
              <a:t>        finalizzate all’autonomia. </a:t>
            </a:r>
            <a:endParaRPr lang="it-IT" sz="1100" baseline="0" dirty="0">
              <a:solidFill>
                <a:srgbClr val="005696"/>
              </a:solidFill>
              <a:cs typeface="Arial" charset="0"/>
            </a:endParaRPr>
          </a:p>
        </p:txBody>
      </p:sp>
      <p:sp>
        <p:nvSpPr>
          <p:cNvPr id="15" name="Oval Callout 14"/>
          <p:cNvSpPr/>
          <p:nvPr/>
        </p:nvSpPr>
        <p:spPr bwMode="auto">
          <a:xfrm rot="835855">
            <a:off x="7563209" y="3351952"/>
            <a:ext cx="1506488" cy="1105238"/>
          </a:xfrm>
          <a:prstGeom prst="wedgeEllipseCallout">
            <a:avLst>
              <a:gd name="adj1" fmla="val -59068"/>
              <a:gd name="adj2" fmla="val 50426"/>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t" anchorCtr="0" compatLnSpc="1">
            <a:prstTxWarp prst="textNoShape">
              <a:avLst/>
            </a:prstTxWarp>
          </a:bodyPr>
          <a:lstStyle/>
          <a:p>
            <a:pPr lvl="0" algn="ctr" defTabSz="958850"/>
            <a:r>
              <a:rPr lang="it-IT" sz="1100" b="1" baseline="0" dirty="0">
                <a:solidFill>
                  <a:srgbClr val="005696"/>
                </a:solidFill>
                <a:ea typeface="Times New Roman" pitchFamily="18" charset="0"/>
                <a:cs typeface="Arial" charset="0"/>
              </a:rPr>
              <a:t>Perseguimento e realizzazione del superiore interesse del minore</a:t>
            </a:r>
          </a:p>
          <a:p>
            <a:pPr marL="0" marR="0" indent="0" algn="ctr"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25000" dirty="0" smtClean="0">
              <a:ln>
                <a:noFill/>
              </a:ln>
              <a:solidFill>
                <a:schemeClr val="bg1"/>
              </a:solidFill>
              <a:effectLst/>
              <a:latin typeface="Arial" charset="0"/>
            </a:endParaRPr>
          </a:p>
        </p:txBody>
      </p:sp>
      <p:sp>
        <p:nvSpPr>
          <p:cNvPr id="16" name="Rectangle 11"/>
          <p:cNvSpPr>
            <a:spLocks noChangeArrowheads="1"/>
          </p:cNvSpPr>
          <p:nvPr/>
        </p:nvSpPr>
        <p:spPr bwMode="auto">
          <a:xfrm>
            <a:off x="34114" y="5324496"/>
            <a:ext cx="1513684" cy="668293"/>
          </a:xfrm>
          <a:prstGeom prst="rect">
            <a:avLst/>
          </a:prstGeom>
          <a:noFill/>
          <a:ln w="25400" algn="ctr">
            <a:noFill/>
            <a:miter lim="800000"/>
            <a:headEnd/>
            <a:tailEnd/>
          </a:ln>
          <a:effectLst/>
        </p:spPr>
        <p:txBody>
          <a:bodyPr lIns="95773" tIns="47887" rIns="95773" bIns="47887" anchor="ctr">
            <a:scene3d>
              <a:camera prst="orthographicFront"/>
              <a:lightRig rig="threePt" dir="t"/>
            </a:scene3d>
            <a:sp3d extrusionH="57150">
              <a:bevelT w="38100" h="38100"/>
            </a:sp3d>
          </a:bodyPr>
          <a:lstStyle/>
          <a:p>
            <a:pPr algn="ctr" defTabSz="958850" eaLnBrk="0" hangingPunct="0">
              <a:lnSpc>
                <a:spcPct val="90000"/>
              </a:lnSpc>
              <a:spcBef>
                <a:spcPct val="50000"/>
              </a:spcBef>
              <a:defRPr/>
            </a:pPr>
            <a:r>
              <a:rPr lang="it-IT" sz="1400" b="1" baseline="0" dirty="0" smtClean="0">
                <a:solidFill>
                  <a:srgbClr val="6699FF"/>
                </a:solidFill>
              </a:rPr>
              <a:t>FIGURE PROFESSIONALI</a:t>
            </a:r>
            <a:endParaRPr lang="en-US" sz="1400" b="1" baseline="0" dirty="0">
              <a:solidFill>
                <a:srgbClr val="6699FF"/>
              </a:solidFill>
            </a:endParaRPr>
          </a:p>
        </p:txBody>
      </p:sp>
      <p:sp>
        <p:nvSpPr>
          <p:cNvPr id="17" name="AutoShape 12"/>
          <p:cNvSpPr>
            <a:spLocks noChangeArrowheads="1"/>
          </p:cNvSpPr>
          <p:nvPr/>
        </p:nvSpPr>
        <p:spPr bwMode="auto">
          <a:xfrm rot="5400000">
            <a:off x="1228083" y="5520284"/>
            <a:ext cx="773556" cy="278410"/>
          </a:xfrm>
          <a:prstGeom prst="triangle">
            <a:avLst>
              <a:gd name="adj" fmla="val 50000"/>
            </a:avLst>
          </a:prstGeom>
          <a:gradFill flip="none" rotWithShape="1">
            <a:gsLst>
              <a:gs pos="0">
                <a:srgbClr val="005696">
                  <a:tint val="66000"/>
                  <a:satMod val="160000"/>
                </a:srgbClr>
              </a:gs>
              <a:gs pos="50000">
                <a:srgbClr val="005696">
                  <a:tint val="44500"/>
                  <a:satMod val="160000"/>
                </a:srgbClr>
              </a:gs>
              <a:gs pos="100000">
                <a:srgbClr val="005696">
                  <a:tint val="23500"/>
                  <a:satMod val="160000"/>
                </a:srgbClr>
              </a:gs>
            </a:gsLst>
            <a:lin ang="0" scaled="1"/>
            <a:tileRect/>
          </a:gradFill>
          <a:ln w="25400">
            <a:solidFill>
              <a:srgbClr val="000066"/>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defRPr/>
            </a:pPr>
            <a:endParaRPr lang="it-IT" sz="1600" dirty="0">
              <a:solidFill>
                <a:srgbClr val="3366FF"/>
              </a:solidFill>
            </a:endParaRPr>
          </a:p>
        </p:txBody>
      </p:sp>
      <p:sp>
        <p:nvSpPr>
          <p:cNvPr id="18" name="Rectangle 18"/>
          <p:cNvSpPr>
            <a:spLocks noChangeArrowheads="1"/>
          </p:cNvSpPr>
          <p:nvPr/>
        </p:nvSpPr>
        <p:spPr bwMode="auto">
          <a:xfrm>
            <a:off x="1835830" y="4915053"/>
            <a:ext cx="6912634" cy="1610291"/>
          </a:xfrm>
          <a:prstGeom prst="rect">
            <a:avLst/>
          </a:prstGeom>
          <a:noFill/>
          <a:ln w="9525" algn="ctr">
            <a:noFill/>
            <a:miter lim="800000"/>
            <a:headEnd/>
            <a:tailEnd/>
          </a:ln>
          <a:effectLst/>
        </p:spPr>
        <p:txBody>
          <a:bodyPr wrap="square" lIns="85957" tIns="42979" rIns="85957" bIns="42979" anchor="ctr">
            <a:spAutoFit/>
          </a:bodyPr>
          <a:lstStyle/>
          <a:p>
            <a:pPr marL="177800" indent="-177800" algn="just" defTabSz="858838">
              <a:buFont typeface="+mj-lt"/>
              <a:buAutoNum type="romanUcPeriod"/>
              <a:defRPr/>
            </a:pPr>
            <a:r>
              <a:rPr lang="it-IT" sz="1100" u="sng" baseline="0" dirty="0">
                <a:solidFill>
                  <a:srgbClr val="005696"/>
                </a:solidFill>
                <a:cs typeface="Arial" charset="0"/>
              </a:rPr>
              <a:t>un coordinatore/responsabile </a:t>
            </a:r>
            <a:r>
              <a:rPr lang="it-IT" sz="1100" baseline="0" dirty="0">
                <a:solidFill>
                  <a:srgbClr val="005696"/>
                </a:solidFill>
                <a:cs typeface="Arial" charset="0"/>
              </a:rPr>
              <a:t>che opererà nelle strutture di accoglienza individuate ed avrà la responsabilità di tutti gli interventi dedicati ai MSNA all’interno delle strutture e dovrà interfacciarsi con il Ministero dell’Interno e con le Autorità competenti per l’efficace riuscita degli interventi dedicati ai MSNA;</a:t>
            </a:r>
          </a:p>
          <a:p>
            <a:pPr marL="177800" indent="-177800" algn="just" defTabSz="858838">
              <a:buFont typeface="+mj-lt"/>
              <a:buAutoNum type="romanUcPeriod"/>
              <a:defRPr/>
            </a:pPr>
            <a:r>
              <a:rPr lang="it-IT" sz="1100" u="sng" baseline="0" dirty="0" smtClean="0">
                <a:solidFill>
                  <a:srgbClr val="005696"/>
                </a:solidFill>
                <a:cs typeface="Arial" charset="0"/>
              </a:rPr>
              <a:t>un </a:t>
            </a:r>
            <a:r>
              <a:rPr lang="it-IT" sz="1100" u="sng" baseline="0" dirty="0">
                <a:solidFill>
                  <a:srgbClr val="005696"/>
                </a:solidFill>
                <a:cs typeface="Arial" charset="0"/>
              </a:rPr>
              <a:t>operatore di vigilanza </a:t>
            </a:r>
            <a:r>
              <a:rPr lang="it-IT" sz="1100" baseline="0" dirty="0">
                <a:solidFill>
                  <a:srgbClr val="005696"/>
                </a:solidFill>
                <a:cs typeface="Arial" charset="0"/>
              </a:rPr>
              <a:t>per le ore notturne per ogni struttura</a:t>
            </a:r>
            <a:r>
              <a:rPr lang="it-IT" sz="1100" u="sng" baseline="0" dirty="0">
                <a:solidFill>
                  <a:srgbClr val="005696"/>
                </a:solidFill>
                <a:cs typeface="Arial" charset="0"/>
              </a:rPr>
              <a:t>;</a:t>
            </a:r>
          </a:p>
          <a:p>
            <a:pPr marL="177800" indent="-177800" algn="just" defTabSz="858838">
              <a:buFont typeface="+mj-lt"/>
              <a:buAutoNum type="romanUcPeriod"/>
              <a:defRPr/>
            </a:pPr>
            <a:r>
              <a:rPr lang="it-IT" sz="1100" u="sng" baseline="0" dirty="0" smtClean="0">
                <a:solidFill>
                  <a:srgbClr val="005696"/>
                </a:solidFill>
                <a:cs typeface="Arial" charset="0"/>
              </a:rPr>
              <a:t>sei </a:t>
            </a:r>
            <a:r>
              <a:rPr lang="it-IT" sz="1100" u="sng" baseline="0" dirty="0">
                <a:solidFill>
                  <a:srgbClr val="005696"/>
                </a:solidFill>
                <a:cs typeface="Arial" charset="0"/>
              </a:rPr>
              <a:t>profili di educatore/operatore: </a:t>
            </a:r>
            <a:r>
              <a:rPr lang="it-IT" sz="1100" baseline="0" dirty="0">
                <a:solidFill>
                  <a:srgbClr val="005696"/>
                </a:solidFill>
                <a:cs typeface="Arial" charset="0"/>
              </a:rPr>
              <a:t>quattro educatori professionali, un operatore legale ed un operatore amministrativo;</a:t>
            </a:r>
          </a:p>
          <a:p>
            <a:pPr marL="177800" indent="-177800" algn="just" defTabSz="858838">
              <a:buFont typeface="+mj-lt"/>
              <a:buAutoNum type="romanUcPeriod"/>
              <a:defRPr/>
            </a:pPr>
            <a:r>
              <a:rPr lang="it-IT" sz="1100" u="sng" baseline="0" dirty="0" smtClean="0">
                <a:solidFill>
                  <a:srgbClr val="005696"/>
                </a:solidFill>
                <a:cs typeface="Arial" charset="0"/>
              </a:rPr>
              <a:t>cinque </a:t>
            </a:r>
            <a:r>
              <a:rPr lang="it-IT" sz="1100" u="sng" baseline="0" dirty="0">
                <a:solidFill>
                  <a:srgbClr val="005696"/>
                </a:solidFill>
                <a:cs typeface="Arial" charset="0"/>
              </a:rPr>
              <a:t>professionisti specializzati nell’ambito dei MSNA </a:t>
            </a:r>
            <a:r>
              <a:rPr lang="it-IT" sz="1100" baseline="0" dirty="0">
                <a:solidFill>
                  <a:srgbClr val="005696"/>
                </a:solidFill>
                <a:cs typeface="Arial" charset="0"/>
              </a:rPr>
              <a:t>(un assistente sociale, uno psicologo, un medico dell’età evolutiva e/o Pediatra, esperto di diritti dell’infanzia, un mediatore linguistico e culturale);</a:t>
            </a:r>
          </a:p>
          <a:p>
            <a:pPr marL="177800" indent="-177800" algn="just" defTabSz="858838">
              <a:buFont typeface="+mj-lt"/>
              <a:buAutoNum type="romanUcPeriod"/>
              <a:defRPr/>
            </a:pPr>
            <a:r>
              <a:rPr lang="it-IT" sz="1100" u="sng" baseline="0" dirty="0" smtClean="0">
                <a:solidFill>
                  <a:srgbClr val="005696"/>
                </a:solidFill>
                <a:cs typeface="Arial" charset="0"/>
              </a:rPr>
              <a:t>un </a:t>
            </a:r>
            <a:r>
              <a:rPr lang="it-IT" sz="1100" u="sng" baseline="0" dirty="0">
                <a:solidFill>
                  <a:srgbClr val="005696"/>
                </a:solidFill>
                <a:cs typeface="Arial" charset="0"/>
              </a:rPr>
              <a:t>interprete/servizio di interpretariato </a:t>
            </a:r>
            <a:r>
              <a:rPr lang="it-IT" sz="1100" baseline="0" dirty="0">
                <a:solidFill>
                  <a:srgbClr val="005696"/>
                </a:solidFill>
                <a:cs typeface="Arial" charset="0"/>
              </a:rPr>
              <a:t>per ogni struttura</a:t>
            </a:r>
          </a:p>
        </p:txBody>
      </p:sp>
      <p:sp>
        <p:nvSpPr>
          <p:cNvPr id="21" name="Rectangle 2"/>
          <p:cNvSpPr>
            <a:spLocks noGrp="1" noChangeArrowheads="1"/>
          </p:cNvSpPr>
          <p:nvPr>
            <p:ph type="title"/>
          </p:nvPr>
        </p:nvSpPr>
        <p:spPr>
          <a:xfrm>
            <a:off x="180528" y="981199"/>
            <a:ext cx="9144000" cy="575593"/>
          </a:xfrm>
        </p:spPr>
        <p:txBody>
          <a:bodyPr/>
          <a:lstStyle/>
          <a:p>
            <a:pPr eaLnBrk="1" hangingPunct="1"/>
            <a:r>
              <a:rPr lang="it-IT" dirty="0"/>
              <a:t>FAMI - Avviso </a:t>
            </a:r>
            <a:r>
              <a:rPr lang="it-IT" dirty="0" smtClean="0"/>
              <a:t>prima accoglienza </a:t>
            </a:r>
            <a:r>
              <a:rPr lang="it-IT" dirty="0"/>
              <a:t>dei MSNA                                  </a:t>
            </a:r>
          </a:p>
        </p:txBody>
      </p:sp>
      <p:sp>
        <p:nvSpPr>
          <p:cNvPr id="2" name="Slide Number Placeholder 1"/>
          <p:cNvSpPr>
            <a:spLocks noGrp="1"/>
          </p:cNvSpPr>
          <p:nvPr>
            <p:ph type="sldNum" sz="quarter" idx="10"/>
          </p:nvPr>
        </p:nvSpPr>
        <p:spPr/>
        <p:txBody>
          <a:bodyPr/>
          <a:lstStyle/>
          <a:p>
            <a:pPr>
              <a:defRPr/>
            </a:pPr>
            <a:fld id="{F99EF2CC-54AF-485E-8420-F5873EE0A1E6}" type="slidenum">
              <a:rPr lang="en-US" smtClean="0"/>
              <a:pPr>
                <a:defRPr/>
              </a:pPr>
              <a:t>14</a:t>
            </a:fld>
            <a:endParaRPr lang="en-US" dirty="0"/>
          </a:p>
        </p:txBody>
      </p:sp>
    </p:spTree>
    <p:extLst>
      <p:ext uri="{BB962C8B-B14F-4D97-AF65-F5344CB8AC3E}">
        <p14:creationId xmlns:p14="http://schemas.microsoft.com/office/powerpoint/2010/main" val="2769182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8"/>
          <p:cNvSpPr>
            <a:spLocks noChangeArrowheads="1"/>
          </p:cNvSpPr>
          <p:nvPr/>
        </p:nvSpPr>
        <p:spPr bwMode="auto">
          <a:xfrm>
            <a:off x="213823" y="2025715"/>
            <a:ext cx="8715895" cy="1521186"/>
          </a:xfrm>
          <a:prstGeom prst="roundRect">
            <a:avLst>
              <a:gd name="adj" fmla="val 4481"/>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3500000" scaled="1"/>
            <a:tileRect/>
          </a:gradFill>
          <a:ln w="9525" algn="ctr">
            <a:noFill/>
            <a:round/>
            <a:headEnd/>
            <a:tailEnd/>
          </a:ln>
        </p:spPr>
        <p:txBody>
          <a:bodyPr lIns="95773" tIns="47887" rIns="95773" bIns="47887" anchor="t"/>
          <a:lstStyle/>
          <a:p>
            <a:pPr algn="just" defTabSz="958850"/>
            <a:r>
              <a:rPr lang="it-IT" sz="1250" baseline="0" dirty="0" smtClean="0">
                <a:solidFill>
                  <a:srgbClr val="005696"/>
                </a:solidFill>
                <a:cs typeface="Arial" charset="0"/>
              </a:rPr>
              <a:t>Al fine di fornire </a:t>
            </a:r>
            <a:r>
              <a:rPr lang="it-IT" sz="1250" baseline="0" dirty="0">
                <a:solidFill>
                  <a:srgbClr val="005696"/>
                </a:solidFill>
                <a:cs typeface="Arial" charset="0"/>
              </a:rPr>
              <a:t>informazioni chiare e </a:t>
            </a:r>
            <a:r>
              <a:rPr lang="it-IT" sz="1250" baseline="0" dirty="0" smtClean="0">
                <a:solidFill>
                  <a:srgbClr val="005696"/>
                </a:solidFill>
                <a:cs typeface="Arial" charset="0"/>
              </a:rPr>
              <a:t>univoche e di uniformare </a:t>
            </a:r>
            <a:r>
              <a:rPr lang="it-IT" sz="1250" baseline="0" dirty="0">
                <a:solidFill>
                  <a:srgbClr val="005696"/>
                </a:solidFill>
                <a:cs typeface="Arial" charset="0"/>
              </a:rPr>
              <a:t>a livello nazionale la presa in carico, gli interventi, le azioni e la programmazione </a:t>
            </a:r>
            <a:r>
              <a:rPr lang="it-IT" sz="1250" baseline="0" dirty="0" smtClean="0">
                <a:solidFill>
                  <a:srgbClr val="005696"/>
                </a:solidFill>
                <a:cs typeface="Arial" charset="0"/>
              </a:rPr>
              <a:t>dei percorsi di accoglienza per MSNA, </a:t>
            </a:r>
            <a:r>
              <a:rPr lang="it-IT" sz="1250" baseline="0" dirty="0">
                <a:solidFill>
                  <a:srgbClr val="005696"/>
                </a:solidFill>
                <a:cs typeface="Arial" charset="0"/>
              </a:rPr>
              <a:t>il Ministero dell’Interno - di concerto con le rappresentanze di Regioni e di E.E.L.L. e grazie alla precedente collaborazione con UNHCR, OIM e Save the </a:t>
            </a:r>
            <a:r>
              <a:rPr lang="it-IT" sz="1250" baseline="0" dirty="0" smtClean="0">
                <a:solidFill>
                  <a:srgbClr val="005696"/>
                </a:solidFill>
                <a:cs typeface="Arial" charset="0"/>
              </a:rPr>
              <a:t>Children</a:t>
            </a:r>
            <a:r>
              <a:rPr lang="it-IT" sz="1250" baseline="0" dirty="0" smtClean="0">
                <a:solidFill>
                  <a:srgbClr val="005696"/>
                </a:solidFill>
                <a:cs typeface="Arial" charset="0"/>
              </a:rPr>
              <a:t> - ha </a:t>
            </a:r>
            <a:r>
              <a:rPr lang="it-IT" sz="1250" baseline="0" dirty="0">
                <a:solidFill>
                  <a:srgbClr val="005696"/>
                </a:solidFill>
                <a:cs typeface="Arial" charset="0"/>
              </a:rPr>
              <a:t>predisposto la redazione di </a:t>
            </a:r>
            <a:r>
              <a:rPr lang="it-IT" sz="1250" baseline="0" dirty="0" smtClean="0">
                <a:solidFill>
                  <a:srgbClr val="005696"/>
                </a:solidFill>
                <a:cs typeface="Arial" charset="0"/>
              </a:rPr>
              <a:t>2 documenti:</a:t>
            </a:r>
          </a:p>
          <a:p>
            <a:pPr algn="just" defTabSz="958850"/>
            <a:r>
              <a:rPr lang="it-IT" sz="1250" baseline="0" dirty="0">
                <a:solidFill>
                  <a:srgbClr val="005696"/>
                </a:solidFill>
                <a:cs typeface="Arial" charset="0"/>
              </a:rPr>
              <a:t>1. </a:t>
            </a:r>
            <a:r>
              <a:rPr lang="it-IT" sz="1250" b="1" baseline="0" dirty="0" smtClean="0">
                <a:solidFill>
                  <a:srgbClr val="005696"/>
                </a:solidFill>
                <a:cs typeface="Arial" charset="0"/>
              </a:rPr>
              <a:t>Linee guida</a:t>
            </a:r>
            <a:r>
              <a:rPr lang="it-IT" sz="1250" baseline="0" dirty="0" smtClean="0">
                <a:solidFill>
                  <a:srgbClr val="005696"/>
                </a:solidFill>
                <a:cs typeface="Arial" charset="0"/>
              </a:rPr>
              <a:t>: </a:t>
            </a:r>
            <a:r>
              <a:rPr lang="it-IT" sz="1250" baseline="0" dirty="0">
                <a:solidFill>
                  <a:srgbClr val="005696"/>
                </a:solidFill>
                <a:cs typeface="Arial" charset="0"/>
              </a:rPr>
              <a:t>uno strumento pratico finalizzato ad allineare le azioni e le prassi operative per la valutazione del superiore interesse del minore durante la permanenza nelle strutture di prima accoglienza</a:t>
            </a:r>
          </a:p>
          <a:p>
            <a:pPr algn="just" defTabSz="958850"/>
            <a:r>
              <a:rPr lang="it-IT" sz="1250" baseline="0" dirty="0">
                <a:solidFill>
                  <a:srgbClr val="005696"/>
                </a:solidFill>
                <a:cs typeface="Arial" charset="0"/>
              </a:rPr>
              <a:t>2. </a:t>
            </a:r>
            <a:r>
              <a:rPr lang="it-IT" sz="1250" b="1" baseline="0" dirty="0">
                <a:solidFill>
                  <a:srgbClr val="005696"/>
                </a:solidFill>
                <a:cs typeface="Arial" charset="0"/>
              </a:rPr>
              <a:t>C</a:t>
            </a:r>
            <a:r>
              <a:rPr lang="it-IT" sz="1250" b="1" baseline="0" dirty="0" smtClean="0">
                <a:solidFill>
                  <a:srgbClr val="005696"/>
                </a:solidFill>
                <a:cs typeface="Arial" charset="0"/>
              </a:rPr>
              <a:t>artella </a:t>
            </a:r>
            <a:r>
              <a:rPr lang="it-IT" sz="1250" b="1" baseline="0" dirty="0">
                <a:solidFill>
                  <a:srgbClr val="005696"/>
                </a:solidFill>
                <a:cs typeface="Arial" charset="0"/>
              </a:rPr>
              <a:t>personale </a:t>
            </a:r>
            <a:r>
              <a:rPr lang="it-IT" sz="1250" b="1" baseline="0" dirty="0" smtClean="0">
                <a:solidFill>
                  <a:srgbClr val="005696"/>
                </a:solidFill>
                <a:cs typeface="Arial" charset="0"/>
              </a:rPr>
              <a:t>del minore: </a:t>
            </a:r>
            <a:r>
              <a:rPr lang="it-IT" sz="1250" baseline="0" dirty="0" smtClean="0">
                <a:solidFill>
                  <a:srgbClr val="005696"/>
                </a:solidFill>
                <a:cs typeface="Arial" charset="0"/>
              </a:rPr>
              <a:t>strumento </a:t>
            </a:r>
            <a:r>
              <a:rPr lang="it-IT" sz="1250" baseline="0" dirty="0">
                <a:solidFill>
                  <a:srgbClr val="005696"/>
                </a:solidFill>
                <a:cs typeface="Arial" charset="0"/>
              </a:rPr>
              <a:t>pratico di raccolta informativa e supervisione </a:t>
            </a:r>
            <a:r>
              <a:rPr lang="it-IT" sz="1250" baseline="0" dirty="0" smtClean="0">
                <a:solidFill>
                  <a:srgbClr val="005696"/>
                </a:solidFill>
                <a:cs typeface="Arial" charset="0"/>
              </a:rPr>
              <a:t>interna</a:t>
            </a:r>
            <a:endParaRPr lang="it-IT" sz="1250" baseline="0" dirty="0">
              <a:solidFill>
                <a:srgbClr val="005696"/>
              </a:solidFill>
              <a:cs typeface="Arial" charset="0"/>
            </a:endParaRPr>
          </a:p>
          <a:p>
            <a:pPr algn="just" defTabSz="958850"/>
            <a:r>
              <a:rPr lang="it-IT" sz="1250" baseline="0" dirty="0" smtClean="0">
                <a:solidFill>
                  <a:srgbClr val="005696"/>
                </a:solidFill>
                <a:cs typeface="Arial" charset="0"/>
              </a:rPr>
              <a:t> </a:t>
            </a:r>
            <a:endParaRPr lang="it-IT" sz="1250" baseline="0" dirty="0">
              <a:solidFill>
                <a:srgbClr val="005696"/>
              </a:solidFill>
              <a:cs typeface="Arial" charset="0"/>
            </a:endParaRPr>
          </a:p>
        </p:txBody>
      </p:sp>
      <p:sp>
        <p:nvSpPr>
          <p:cNvPr id="13" name="AutoShape 12"/>
          <p:cNvSpPr>
            <a:spLocks noChangeArrowheads="1"/>
          </p:cNvSpPr>
          <p:nvPr/>
        </p:nvSpPr>
        <p:spPr bwMode="auto">
          <a:xfrm rot="10800000">
            <a:off x="2466963" y="3645024"/>
            <a:ext cx="939576" cy="144015"/>
          </a:xfrm>
          <a:prstGeom prst="triangle">
            <a:avLst>
              <a:gd name="adj" fmla="val 50000"/>
            </a:avLst>
          </a:prstGeom>
          <a:gradFill flip="none" rotWithShape="1">
            <a:gsLst>
              <a:gs pos="0">
                <a:srgbClr val="005696">
                  <a:tint val="66000"/>
                  <a:satMod val="160000"/>
                </a:srgbClr>
              </a:gs>
              <a:gs pos="50000">
                <a:srgbClr val="005696">
                  <a:tint val="44500"/>
                  <a:satMod val="160000"/>
                </a:srgbClr>
              </a:gs>
              <a:gs pos="100000">
                <a:srgbClr val="005696">
                  <a:tint val="23500"/>
                  <a:satMod val="160000"/>
                </a:srgbClr>
              </a:gs>
            </a:gsLst>
            <a:lin ang="0" scaled="1"/>
            <a:tileRect/>
          </a:gradFill>
          <a:ln w="25400">
            <a:solidFill>
              <a:srgbClr val="000066"/>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defRPr/>
            </a:pPr>
            <a:endParaRPr lang="it-IT" sz="1600" dirty="0">
              <a:solidFill>
                <a:srgbClr val="3366FF"/>
              </a:solidFill>
            </a:endParaRPr>
          </a:p>
        </p:txBody>
      </p:sp>
      <p:sp>
        <p:nvSpPr>
          <p:cNvPr id="15" name="Oval Callout 14"/>
          <p:cNvSpPr/>
          <p:nvPr/>
        </p:nvSpPr>
        <p:spPr bwMode="auto">
          <a:xfrm rot="835855">
            <a:off x="7563209" y="3742847"/>
            <a:ext cx="1506488" cy="1105238"/>
          </a:xfrm>
          <a:prstGeom prst="wedgeEllipseCallout">
            <a:avLst>
              <a:gd name="adj1" fmla="val -74010"/>
              <a:gd name="adj2" fmla="val -20597"/>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t" anchorCtr="0" compatLnSpc="1">
            <a:prstTxWarp prst="textNoShape">
              <a:avLst/>
            </a:prstTxWarp>
          </a:bodyPr>
          <a:lstStyle/>
          <a:p>
            <a:pPr lvl="0" algn="ctr" defTabSz="958850"/>
            <a:r>
              <a:rPr lang="it-IT" sz="1100" b="1" baseline="0" dirty="0">
                <a:solidFill>
                  <a:srgbClr val="005696"/>
                </a:solidFill>
                <a:ea typeface="Times New Roman" pitchFamily="18" charset="0"/>
                <a:cs typeface="Arial" charset="0"/>
              </a:rPr>
              <a:t>Perseguimento e realizzazione del superiore interesse del minore</a:t>
            </a:r>
          </a:p>
          <a:p>
            <a:pPr marL="0" marR="0" indent="0" algn="ctr"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25000" dirty="0" smtClean="0">
              <a:ln>
                <a:noFill/>
              </a:ln>
              <a:solidFill>
                <a:schemeClr val="bg1"/>
              </a:solidFill>
              <a:effectLst/>
              <a:latin typeface="Arial" charset="0"/>
            </a:endParaRPr>
          </a:p>
        </p:txBody>
      </p:sp>
      <p:sp>
        <p:nvSpPr>
          <p:cNvPr id="21" name="Rectangle 2"/>
          <p:cNvSpPr>
            <a:spLocks noGrp="1" noChangeArrowheads="1"/>
          </p:cNvSpPr>
          <p:nvPr>
            <p:ph type="title"/>
          </p:nvPr>
        </p:nvSpPr>
        <p:spPr>
          <a:xfrm>
            <a:off x="180528" y="981199"/>
            <a:ext cx="9144000" cy="575593"/>
          </a:xfrm>
        </p:spPr>
        <p:txBody>
          <a:bodyPr/>
          <a:lstStyle/>
          <a:p>
            <a:pPr eaLnBrk="1" hangingPunct="1"/>
            <a:r>
              <a:rPr lang="it-IT" dirty="0"/>
              <a:t>FAMI - Avviso </a:t>
            </a:r>
            <a:r>
              <a:rPr lang="it-IT" dirty="0" smtClean="0"/>
              <a:t>prima accoglienza </a:t>
            </a:r>
            <a:r>
              <a:rPr lang="it-IT" dirty="0"/>
              <a:t>dei MSNA                                 </a:t>
            </a:r>
          </a:p>
        </p:txBody>
      </p:sp>
      <p:sp>
        <p:nvSpPr>
          <p:cNvPr id="22" name="AutoShape 12"/>
          <p:cNvSpPr>
            <a:spLocks noChangeArrowheads="1"/>
          </p:cNvSpPr>
          <p:nvPr/>
        </p:nvSpPr>
        <p:spPr bwMode="auto">
          <a:xfrm rot="10800000">
            <a:off x="5416059" y="3645025"/>
            <a:ext cx="939576" cy="144015"/>
          </a:xfrm>
          <a:prstGeom prst="triangle">
            <a:avLst>
              <a:gd name="adj" fmla="val 50000"/>
            </a:avLst>
          </a:prstGeom>
          <a:gradFill flip="none" rotWithShape="1">
            <a:gsLst>
              <a:gs pos="0">
                <a:srgbClr val="005696">
                  <a:tint val="66000"/>
                  <a:satMod val="160000"/>
                </a:srgbClr>
              </a:gs>
              <a:gs pos="50000">
                <a:srgbClr val="005696">
                  <a:tint val="44500"/>
                  <a:satMod val="160000"/>
                </a:srgbClr>
              </a:gs>
              <a:gs pos="100000">
                <a:srgbClr val="005696">
                  <a:tint val="23500"/>
                  <a:satMod val="160000"/>
                </a:srgbClr>
              </a:gs>
            </a:gsLst>
            <a:lin ang="0" scaled="1"/>
            <a:tileRect/>
          </a:gradFill>
          <a:ln w="25400">
            <a:solidFill>
              <a:srgbClr val="000066"/>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defRPr/>
            </a:pPr>
            <a:endParaRPr lang="it-IT" sz="1600" dirty="0">
              <a:solidFill>
                <a:srgbClr val="3366FF"/>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363970972"/>
              </p:ext>
            </p:extLst>
          </p:nvPr>
        </p:nvGraphicFramePr>
        <p:xfrm>
          <a:off x="1839169" y="3933056"/>
          <a:ext cx="2300783" cy="2782197"/>
        </p:xfrm>
        <a:graphic>
          <a:graphicData uri="http://schemas.openxmlformats.org/presentationml/2006/ole">
            <mc:AlternateContent xmlns:mc="http://schemas.openxmlformats.org/markup-compatibility/2006">
              <mc:Choice xmlns:v="urn:schemas-microsoft-com:vml" Requires="v">
                <p:oleObj spid="_x0000_s5341" name="Acrobat Document" r:id="rId3" imgW="5667172" imgH="8019870" progId="AcroExch.Document.11">
                  <p:embed/>
                </p:oleObj>
              </mc:Choice>
              <mc:Fallback>
                <p:oleObj name="Acrobat Document" r:id="rId3" imgW="5667172" imgH="8019870" progId="AcroExch.Document.11">
                  <p:embed/>
                  <p:pic>
                    <p:nvPicPr>
                      <p:cNvPr id="0" name=""/>
                      <p:cNvPicPr/>
                      <p:nvPr/>
                    </p:nvPicPr>
                    <p:blipFill>
                      <a:blip r:embed="rId4"/>
                      <a:stretch>
                        <a:fillRect/>
                      </a:stretch>
                    </p:blipFill>
                    <p:spPr>
                      <a:xfrm>
                        <a:off x="1839169" y="3933056"/>
                        <a:ext cx="2300783" cy="278219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49027356"/>
              </p:ext>
            </p:extLst>
          </p:nvPr>
        </p:nvGraphicFramePr>
        <p:xfrm>
          <a:off x="4788024" y="3917280"/>
          <a:ext cx="2229016" cy="2680072"/>
        </p:xfrm>
        <a:graphic>
          <a:graphicData uri="http://schemas.openxmlformats.org/presentationml/2006/ole">
            <mc:AlternateContent xmlns:mc="http://schemas.openxmlformats.org/markup-compatibility/2006">
              <mc:Choice xmlns:v="urn:schemas-microsoft-com:vml" Requires="v">
                <p:oleObj spid="_x0000_s5342" name="Document" r:id="rId6" imgW="6509374" imgH="8490610" progId="Word.Document.8">
                  <p:embed/>
                </p:oleObj>
              </mc:Choice>
              <mc:Fallback>
                <p:oleObj name="Document" r:id="rId6" imgW="6509374" imgH="8490610" progId="Word.Document.8">
                  <p:embed/>
                  <p:pic>
                    <p:nvPicPr>
                      <p:cNvPr id="0" name=""/>
                      <p:cNvPicPr/>
                      <p:nvPr/>
                    </p:nvPicPr>
                    <p:blipFill>
                      <a:blip r:embed="rId7"/>
                      <a:stretch>
                        <a:fillRect/>
                      </a:stretch>
                    </p:blipFill>
                    <p:spPr>
                      <a:xfrm>
                        <a:off x="4788024" y="3917280"/>
                        <a:ext cx="2229016" cy="2680072"/>
                      </a:xfrm>
                      <a:prstGeom prst="rect">
                        <a:avLst/>
                      </a:prstGeom>
                    </p:spPr>
                  </p:pic>
                </p:oleObj>
              </mc:Fallback>
            </mc:AlternateContent>
          </a:graphicData>
        </a:graphic>
      </p:graphicFrame>
      <p:sp>
        <p:nvSpPr>
          <p:cNvPr id="16" name="AutoShape 6"/>
          <p:cNvSpPr>
            <a:spLocks noChangeArrowheads="1"/>
          </p:cNvSpPr>
          <p:nvPr/>
        </p:nvSpPr>
        <p:spPr bwMode="auto">
          <a:xfrm>
            <a:off x="212725" y="1556832"/>
            <a:ext cx="8716993" cy="360000"/>
          </a:xfrm>
          <a:prstGeom prst="roundRect">
            <a:avLst>
              <a:gd name="adj" fmla="val 7019"/>
            </a:avLst>
          </a:prstGeom>
          <a:solidFill>
            <a:schemeClr val="accent2"/>
          </a:solidFill>
          <a:ln w="9525">
            <a:noFill/>
            <a:round/>
            <a:headEnd/>
            <a:tailEnd/>
          </a:ln>
        </p:spPr>
        <p:txBody>
          <a:bodyPr wrap="none" lIns="95773" tIns="47887" rIns="95773" bIns="47887" anchor="ctr">
            <a:scene3d>
              <a:camera prst="orthographicFront"/>
              <a:lightRig rig="threePt" dir="t"/>
            </a:scene3d>
            <a:sp3d extrusionH="57150">
              <a:bevelT w="82550" h="38100" prst="coolSlant"/>
            </a:sp3d>
          </a:bodyPr>
          <a:lstStyle/>
          <a:p>
            <a:pPr algn="ctr" defTabSz="958850">
              <a:defRPr/>
            </a:pPr>
            <a:r>
              <a:rPr lang="it-IT" sz="1600" b="1" baseline="0" dirty="0" smtClean="0">
                <a:solidFill>
                  <a:srgbClr val="6699FF"/>
                </a:solidFill>
              </a:rPr>
              <a:t>La prima accoglienza FAMI: gli strumenti (2/3)</a:t>
            </a:r>
            <a:endParaRPr lang="it-IT" sz="1600" b="1" baseline="0" dirty="0">
              <a:solidFill>
                <a:srgbClr val="6699FF"/>
              </a:solidFill>
            </a:endParaRPr>
          </a:p>
        </p:txBody>
      </p:sp>
      <p:sp>
        <p:nvSpPr>
          <p:cNvPr id="2" name="Slide Number Placeholder 1"/>
          <p:cNvSpPr>
            <a:spLocks noGrp="1"/>
          </p:cNvSpPr>
          <p:nvPr>
            <p:ph type="sldNum" sz="quarter" idx="10"/>
          </p:nvPr>
        </p:nvSpPr>
        <p:spPr/>
        <p:txBody>
          <a:bodyPr/>
          <a:lstStyle/>
          <a:p>
            <a:pPr>
              <a:defRPr/>
            </a:pPr>
            <a:fld id="{F99EF2CC-54AF-485E-8420-F5873EE0A1E6}" type="slidenum">
              <a:rPr lang="en-US" smtClean="0"/>
              <a:pPr>
                <a:defRPr/>
              </a:pPr>
              <a:t>15</a:t>
            </a:fld>
            <a:endParaRPr lang="en-US" dirty="0"/>
          </a:p>
        </p:txBody>
      </p:sp>
    </p:spTree>
    <p:extLst>
      <p:ext uri="{BB962C8B-B14F-4D97-AF65-F5344CB8AC3E}">
        <p14:creationId xmlns:p14="http://schemas.microsoft.com/office/powerpoint/2010/main" val="1422551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8"/>
          <p:cNvSpPr>
            <a:spLocks noChangeArrowheads="1"/>
          </p:cNvSpPr>
          <p:nvPr/>
        </p:nvSpPr>
        <p:spPr bwMode="auto">
          <a:xfrm>
            <a:off x="213823" y="2025715"/>
            <a:ext cx="8715895" cy="1475293"/>
          </a:xfrm>
          <a:prstGeom prst="roundRect">
            <a:avLst>
              <a:gd name="adj" fmla="val 4481"/>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3500000" scaled="1"/>
            <a:tileRect/>
          </a:gradFill>
          <a:ln w="9525" algn="ctr">
            <a:noFill/>
            <a:round/>
            <a:headEnd/>
            <a:tailEnd/>
          </a:ln>
        </p:spPr>
        <p:txBody>
          <a:bodyPr lIns="95773" tIns="47887" rIns="95773" bIns="47887" anchor="t"/>
          <a:lstStyle/>
          <a:p>
            <a:pPr algn="ctr" defTabSz="958850">
              <a:spcAft>
                <a:spcPts val="600"/>
              </a:spcAft>
            </a:pPr>
            <a:r>
              <a:rPr lang="it-IT" sz="1600" b="1" baseline="0" dirty="0" smtClean="0">
                <a:solidFill>
                  <a:srgbClr val="005696"/>
                </a:solidFill>
                <a:cs typeface="Arial" charset="0"/>
              </a:rPr>
              <a:t>Bozza per un «Protocollo </a:t>
            </a:r>
            <a:r>
              <a:rPr lang="it-IT" sz="1600" b="1" baseline="0" dirty="0">
                <a:solidFill>
                  <a:srgbClr val="005696"/>
                </a:solidFill>
                <a:cs typeface="Arial" charset="0"/>
              </a:rPr>
              <a:t>di Intesa </a:t>
            </a:r>
            <a:r>
              <a:rPr lang="it-IT" sz="1600" b="1" baseline="0" dirty="0" smtClean="0">
                <a:solidFill>
                  <a:srgbClr val="005696"/>
                </a:solidFill>
                <a:cs typeface="Arial" charset="0"/>
              </a:rPr>
              <a:t>territoriale»</a:t>
            </a:r>
          </a:p>
          <a:p>
            <a:pPr algn="just" defTabSz="958850"/>
            <a:r>
              <a:rPr lang="it-IT" sz="1250" baseline="0" dirty="0" smtClean="0">
                <a:solidFill>
                  <a:srgbClr val="005696"/>
                </a:solidFill>
                <a:cs typeface="Arial" charset="0"/>
              </a:rPr>
              <a:t>Al fine di favorire l’istituzione di una collaborazione tra le Prefetture territorialmente competenti e tutti i gli altri soggetti coinvolti nei progetti di prima accoglienza (Questura, Autorità Giudiziaria, Garante regionale per l’infanzia, Enti locali, Istituzioni scolastiche, ASL e altri enti attivamente operanti) per i rispettivi ambiti di competenza (es. settore sanitario, alloggiativo, scolastico, formativo, finanziario e sociale) è stata trasmessa alle Prefetture una bozza di «Protocollo di Intesa territoriale» (comunicazione </a:t>
            </a:r>
            <a:r>
              <a:rPr lang="it-IT" sz="1250" baseline="0" dirty="0" smtClean="0">
                <a:solidFill>
                  <a:srgbClr val="005696"/>
                </a:solidFill>
                <a:cs typeface="Arial" charset="0"/>
              </a:rPr>
              <a:t>prot</a:t>
            </a:r>
            <a:r>
              <a:rPr lang="it-IT" sz="1250" baseline="0" dirty="0" smtClean="0">
                <a:solidFill>
                  <a:srgbClr val="005696"/>
                </a:solidFill>
                <a:cs typeface="Arial" charset="0"/>
              </a:rPr>
              <a:t>. n. 1434 del 27/01/2017).</a:t>
            </a:r>
          </a:p>
        </p:txBody>
      </p:sp>
      <p:sp>
        <p:nvSpPr>
          <p:cNvPr id="13" name="AutoShape 12"/>
          <p:cNvSpPr>
            <a:spLocks noChangeArrowheads="1"/>
          </p:cNvSpPr>
          <p:nvPr/>
        </p:nvSpPr>
        <p:spPr bwMode="auto">
          <a:xfrm rot="10800000">
            <a:off x="2466963" y="3645024"/>
            <a:ext cx="939576" cy="144015"/>
          </a:xfrm>
          <a:prstGeom prst="triangle">
            <a:avLst>
              <a:gd name="adj" fmla="val 50000"/>
            </a:avLst>
          </a:prstGeom>
          <a:gradFill flip="none" rotWithShape="1">
            <a:gsLst>
              <a:gs pos="0">
                <a:srgbClr val="005696">
                  <a:tint val="66000"/>
                  <a:satMod val="160000"/>
                </a:srgbClr>
              </a:gs>
              <a:gs pos="50000">
                <a:srgbClr val="005696">
                  <a:tint val="44500"/>
                  <a:satMod val="160000"/>
                </a:srgbClr>
              </a:gs>
              <a:gs pos="100000">
                <a:srgbClr val="005696">
                  <a:tint val="23500"/>
                  <a:satMod val="160000"/>
                </a:srgbClr>
              </a:gs>
            </a:gsLst>
            <a:lin ang="0" scaled="1"/>
            <a:tileRect/>
          </a:gradFill>
          <a:ln w="25400">
            <a:solidFill>
              <a:srgbClr val="000066"/>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defRPr/>
            </a:pPr>
            <a:endParaRPr lang="it-IT" sz="1600" dirty="0">
              <a:solidFill>
                <a:srgbClr val="3366FF"/>
              </a:solidFill>
            </a:endParaRPr>
          </a:p>
        </p:txBody>
      </p:sp>
      <p:sp>
        <p:nvSpPr>
          <p:cNvPr id="21" name="Rectangle 2"/>
          <p:cNvSpPr>
            <a:spLocks noGrp="1" noChangeArrowheads="1"/>
          </p:cNvSpPr>
          <p:nvPr>
            <p:ph type="title"/>
          </p:nvPr>
        </p:nvSpPr>
        <p:spPr>
          <a:xfrm>
            <a:off x="180528" y="981199"/>
            <a:ext cx="9144000" cy="575593"/>
          </a:xfrm>
        </p:spPr>
        <p:txBody>
          <a:bodyPr/>
          <a:lstStyle/>
          <a:p>
            <a:pPr eaLnBrk="1" hangingPunct="1"/>
            <a:r>
              <a:rPr lang="it-IT" dirty="0"/>
              <a:t>FAMI - Avviso </a:t>
            </a:r>
            <a:r>
              <a:rPr lang="it-IT" dirty="0" smtClean="0"/>
              <a:t>prima accoglienza </a:t>
            </a:r>
            <a:r>
              <a:rPr lang="it-IT" dirty="0"/>
              <a:t>dei MSNA                       </a:t>
            </a:r>
            <a:r>
              <a:rPr lang="it-IT" dirty="0" smtClean="0"/>
              <a:t>     </a:t>
            </a:r>
            <a:endParaRPr lang="it-IT" dirty="0"/>
          </a:p>
        </p:txBody>
      </p:sp>
      <p:sp>
        <p:nvSpPr>
          <p:cNvPr id="22" name="AutoShape 12"/>
          <p:cNvSpPr>
            <a:spLocks noChangeArrowheads="1"/>
          </p:cNvSpPr>
          <p:nvPr/>
        </p:nvSpPr>
        <p:spPr bwMode="auto">
          <a:xfrm rot="10800000">
            <a:off x="5416059" y="3645025"/>
            <a:ext cx="939576" cy="144015"/>
          </a:xfrm>
          <a:prstGeom prst="triangle">
            <a:avLst>
              <a:gd name="adj" fmla="val 50000"/>
            </a:avLst>
          </a:prstGeom>
          <a:gradFill flip="none" rotWithShape="1">
            <a:gsLst>
              <a:gs pos="0">
                <a:srgbClr val="005696">
                  <a:tint val="66000"/>
                  <a:satMod val="160000"/>
                </a:srgbClr>
              </a:gs>
              <a:gs pos="50000">
                <a:srgbClr val="005696">
                  <a:tint val="44500"/>
                  <a:satMod val="160000"/>
                </a:srgbClr>
              </a:gs>
              <a:gs pos="100000">
                <a:srgbClr val="005696">
                  <a:tint val="23500"/>
                  <a:satMod val="160000"/>
                </a:srgbClr>
              </a:gs>
            </a:gsLst>
            <a:lin ang="0" scaled="1"/>
            <a:tileRect/>
          </a:gradFill>
          <a:ln w="25400">
            <a:solidFill>
              <a:srgbClr val="000066"/>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a:defRPr/>
            </a:pPr>
            <a:endParaRPr lang="it-IT" sz="1600" dirty="0">
              <a:solidFill>
                <a:srgbClr val="3366FF"/>
              </a:solidFill>
            </a:endParaRPr>
          </a:p>
        </p:txBody>
      </p:sp>
      <p:sp>
        <p:nvSpPr>
          <p:cNvPr id="16" name="AutoShape 6"/>
          <p:cNvSpPr>
            <a:spLocks noChangeArrowheads="1"/>
          </p:cNvSpPr>
          <p:nvPr/>
        </p:nvSpPr>
        <p:spPr bwMode="auto">
          <a:xfrm>
            <a:off x="212725" y="1556832"/>
            <a:ext cx="8716993" cy="360000"/>
          </a:xfrm>
          <a:prstGeom prst="roundRect">
            <a:avLst>
              <a:gd name="adj" fmla="val 7019"/>
            </a:avLst>
          </a:prstGeom>
          <a:solidFill>
            <a:schemeClr val="accent2"/>
          </a:solidFill>
          <a:ln w="9525">
            <a:noFill/>
            <a:round/>
            <a:headEnd/>
            <a:tailEnd/>
          </a:ln>
        </p:spPr>
        <p:txBody>
          <a:bodyPr wrap="none" lIns="95773" tIns="47887" rIns="95773" bIns="47887" anchor="ctr">
            <a:scene3d>
              <a:camera prst="orthographicFront"/>
              <a:lightRig rig="threePt" dir="t"/>
            </a:scene3d>
            <a:sp3d extrusionH="57150">
              <a:bevelT w="82550" h="38100" prst="coolSlant"/>
            </a:sp3d>
          </a:bodyPr>
          <a:lstStyle/>
          <a:p>
            <a:pPr algn="ctr" defTabSz="958850">
              <a:defRPr/>
            </a:pPr>
            <a:r>
              <a:rPr lang="it-IT" sz="1600" b="1" baseline="0" dirty="0" smtClean="0">
                <a:solidFill>
                  <a:srgbClr val="6699FF"/>
                </a:solidFill>
              </a:rPr>
              <a:t>La prima accoglienza FAMI: gli strumenti (3/3)</a:t>
            </a:r>
            <a:endParaRPr lang="it-IT" sz="1600" b="1" baseline="0" dirty="0">
              <a:solidFill>
                <a:srgbClr val="6699FF"/>
              </a:solidFill>
            </a:endParaRPr>
          </a:p>
        </p:txBody>
      </p:sp>
      <p:sp>
        <p:nvSpPr>
          <p:cNvPr id="2" name="Slide Number Placeholder 1"/>
          <p:cNvSpPr>
            <a:spLocks noGrp="1"/>
          </p:cNvSpPr>
          <p:nvPr>
            <p:ph type="sldNum" sz="quarter" idx="10"/>
          </p:nvPr>
        </p:nvSpPr>
        <p:spPr/>
        <p:txBody>
          <a:bodyPr/>
          <a:lstStyle/>
          <a:p>
            <a:pPr>
              <a:defRPr/>
            </a:pPr>
            <a:fld id="{F99EF2CC-54AF-485E-8420-F5873EE0A1E6}" type="slidenum">
              <a:rPr lang="en-US" smtClean="0"/>
              <a:pPr>
                <a:defRPr/>
              </a:pPr>
              <a:t>16</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545481259"/>
              </p:ext>
            </p:extLst>
          </p:nvPr>
        </p:nvGraphicFramePr>
        <p:xfrm>
          <a:off x="2051720" y="3933056"/>
          <a:ext cx="1800200" cy="2650093"/>
        </p:xfrm>
        <a:graphic>
          <a:graphicData uri="http://schemas.openxmlformats.org/presentationml/2006/ole">
            <mc:AlternateContent xmlns:mc="http://schemas.openxmlformats.org/markup-compatibility/2006">
              <mc:Choice xmlns:v="urn:schemas-microsoft-com:vml" Requires="v">
                <p:oleObj spid="_x0000_s7203" name="Acrobat Document" r:id="rId3" imgW="5667172" imgH="8343900" progId="AcroExch.Document.11">
                  <p:embed/>
                </p:oleObj>
              </mc:Choice>
              <mc:Fallback>
                <p:oleObj name="Acrobat Document" r:id="rId3" imgW="5667172" imgH="8343900" progId="AcroExch.Document.11">
                  <p:embed/>
                  <p:pic>
                    <p:nvPicPr>
                      <p:cNvPr id="0" name=""/>
                      <p:cNvPicPr/>
                      <p:nvPr/>
                    </p:nvPicPr>
                    <p:blipFill>
                      <a:blip r:embed="rId4"/>
                      <a:stretch>
                        <a:fillRect/>
                      </a:stretch>
                    </p:blipFill>
                    <p:spPr>
                      <a:xfrm>
                        <a:off x="2051720" y="3933056"/>
                        <a:ext cx="1800200" cy="265009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33526505"/>
              </p:ext>
            </p:extLst>
          </p:nvPr>
        </p:nvGraphicFramePr>
        <p:xfrm>
          <a:off x="4932040" y="3933056"/>
          <a:ext cx="1905048" cy="2695922"/>
        </p:xfrm>
        <a:graphic>
          <a:graphicData uri="http://schemas.openxmlformats.org/presentationml/2006/ole">
            <mc:AlternateContent xmlns:mc="http://schemas.openxmlformats.org/markup-compatibility/2006">
              <mc:Choice xmlns:v="urn:schemas-microsoft-com:vml" Requires="v">
                <p:oleObj spid="_x0000_s7204" name="Acrobat Document" r:id="rId5" imgW="5667172" imgH="8019870" progId="AcroExch.Document.11">
                  <p:embed/>
                </p:oleObj>
              </mc:Choice>
              <mc:Fallback>
                <p:oleObj name="Acrobat Document" r:id="rId5" imgW="5667172" imgH="8019870" progId="AcroExch.Document.11">
                  <p:embed/>
                  <p:pic>
                    <p:nvPicPr>
                      <p:cNvPr id="0" name=""/>
                      <p:cNvPicPr/>
                      <p:nvPr/>
                    </p:nvPicPr>
                    <p:blipFill>
                      <a:blip r:embed="rId6"/>
                      <a:stretch>
                        <a:fillRect/>
                      </a:stretch>
                    </p:blipFill>
                    <p:spPr>
                      <a:xfrm>
                        <a:off x="4932040" y="3933056"/>
                        <a:ext cx="1905048" cy="2695922"/>
                      </a:xfrm>
                      <a:prstGeom prst="rect">
                        <a:avLst/>
                      </a:prstGeom>
                    </p:spPr>
                  </p:pic>
                </p:oleObj>
              </mc:Fallback>
            </mc:AlternateContent>
          </a:graphicData>
        </a:graphic>
      </p:graphicFrame>
      <p:sp>
        <p:nvSpPr>
          <p:cNvPr id="14" name="Oval Callout 13"/>
          <p:cNvSpPr/>
          <p:nvPr/>
        </p:nvSpPr>
        <p:spPr bwMode="auto">
          <a:xfrm>
            <a:off x="6837088" y="4581872"/>
            <a:ext cx="1506488" cy="1105238"/>
          </a:xfrm>
          <a:prstGeom prst="wedgeEllipseCallout">
            <a:avLst>
              <a:gd name="adj1" fmla="val -74010"/>
              <a:gd name="adj2" fmla="val -20597"/>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t" anchorCtr="0" compatLnSpc="1">
            <a:prstTxWarp prst="textNoShape">
              <a:avLst/>
            </a:prstTxWarp>
          </a:bodyPr>
          <a:lstStyle/>
          <a:p>
            <a:pPr lvl="0" algn="ctr" defTabSz="958850"/>
            <a:r>
              <a:rPr lang="it-IT" sz="1100" b="1" baseline="0" dirty="0" smtClean="0">
                <a:solidFill>
                  <a:srgbClr val="005696"/>
                </a:solidFill>
                <a:ea typeface="Times New Roman" pitchFamily="18" charset="0"/>
                <a:cs typeface="Arial" charset="0"/>
              </a:rPr>
              <a:t>Bozza di Protocollo di intesa territoriale</a:t>
            </a:r>
            <a:endParaRPr kumimoji="0" lang="it-IT" sz="1100" b="0" i="0" u="none" strike="noStrike" cap="none" normalizeH="0" baseline="-25000" dirty="0" smtClean="0">
              <a:ln>
                <a:noFill/>
              </a:ln>
              <a:solidFill>
                <a:schemeClr val="bg1"/>
              </a:solidFill>
              <a:effectLst/>
              <a:latin typeface="Arial" charset="0"/>
            </a:endParaRPr>
          </a:p>
        </p:txBody>
      </p:sp>
      <p:sp>
        <p:nvSpPr>
          <p:cNvPr id="17" name="Oval Callout 16"/>
          <p:cNvSpPr/>
          <p:nvPr/>
        </p:nvSpPr>
        <p:spPr bwMode="auto">
          <a:xfrm flipH="1">
            <a:off x="353462" y="4581128"/>
            <a:ext cx="1506488" cy="1105238"/>
          </a:xfrm>
          <a:prstGeom prst="wedgeEllipseCallout">
            <a:avLst>
              <a:gd name="adj1" fmla="val -74010"/>
              <a:gd name="adj2" fmla="val -20597"/>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t" anchorCtr="0" compatLnSpc="1">
            <a:prstTxWarp prst="textNoShape">
              <a:avLst/>
            </a:prstTxWarp>
          </a:bodyPr>
          <a:lstStyle/>
          <a:p>
            <a:pPr lvl="0" algn="ctr" defTabSz="958850"/>
            <a:r>
              <a:rPr lang="it-IT" sz="1100" b="1" baseline="0" dirty="0" smtClean="0">
                <a:solidFill>
                  <a:srgbClr val="005696"/>
                </a:solidFill>
                <a:ea typeface="Times New Roman" pitchFamily="18" charset="0"/>
                <a:cs typeface="Arial" charset="0"/>
              </a:rPr>
              <a:t>Comunicazione alla Prefetture</a:t>
            </a:r>
          </a:p>
          <a:p>
            <a:pPr lvl="0" algn="ctr" defTabSz="958850"/>
            <a:r>
              <a:rPr kumimoji="0" lang="it-IT" sz="1100" b="1" i="0" u="none" strike="noStrike" cap="none" normalizeH="0" baseline="0" dirty="0" smtClean="0">
                <a:ln>
                  <a:noFill/>
                </a:ln>
                <a:solidFill>
                  <a:srgbClr val="005696"/>
                </a:solidFill>
                <a:effectLst/>
                <a:latin typeface="Arial" charset="0"/>
                <a:cs typeface="Arial" charset="0"/>
              </a:rPr>
              <a:t>Prot</a:t>
            </a:r>
            <a:r>
              <a:rPr kumimoji="0" lang="it-IT" sz="1100" b="1" i="0" u="none" strike="noStrike" cap="none" normalizeH="0" baseline="0" dirty="0" smtClean="0">
                <a:ln>
                  <a:noFill/>
                </a:ln>
                <a:solidFill>
                  <a:srgbClr val="005696"/>
                </a:solidFill>
                <a:effectLst/>
                <a:latin typeface="Arial" charset="0"/>
                <a:cs typeface="Arial" charset="0"/>
              </a:rPr>
              <a:t>. n. 1434 del 27/01/2017</a:t>
            </a:r>
            <a:endParaRPr kumimoji="0" lang="it-IT" sz="1100" b="0" i="0" u="none" strike="noStrike" cap="none" normalizeH="0" baseline="-25000" dirty="0" smtClean="0">
              <a:ln>
                <a:noFill/>
              </a:ln>
              <a:solidFill>
                <a:schemeClr val="bg1"/>
              </a:solidFill>
              <a:effectLst/>
              <a:latin typeface="Arial" charset="0"/>
            </a:endParaRPr>
          </a:p>
        </p:txBody>
      </p:sp>
    </p:spTree>
    <p:extLst>
      <p:ext uri="{BB962C8B-B14F-4D97-AF65-F5344CB8AC3E}">
        <p14:creationId xmlns:p14="http://schemas.microsoft.com/office/powerpoint/2010/main" val="2433659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Grp="1" noChangeArrowheads="1"/>
          </p:cNvSpPr>
          <p:nvPr>
            <p:ph type="title"/>
          </p:nvPr>
        </p:nvSpPr>
        <p:spPr>
          <a:xfrm>
            <a:off x="180528" y="981199"/>
            <a:ext cx="9144000" cy="575593"/>
          </a:xfrm>
        </p:spPr>
        <p:txBody>
          <a:bodyPr/>
          <a:lstStyle/>
          <a:p>
            <a:pPr eaLnBrk="1" hangingPunct="1"/>
            <a:r>
              <a:rPr lang="it-IT" dirty="0"/>
              <a:t>FAMI - Avviso </a:t>
            </a:r>
            <a:r>
              <a:rPr lang="it-IT" dirty="0" smtClean="0"/>
              <a:t>seconda accoglienza </a:t>
            </a:r>
            <a:r>
              <a:rPr lang="it-IT" dirty="0"/>
              <a:t>dei MSNA                       </a:t>
            </a:r>
            <a:r>
              <a:rPr lang="it-IT" dirty="0" smtClean="0"/>
              <a:t>     </a:t>
            </a:r>
            <a:endParaRPr lang="it-IT" dirty="0"/>
          </a:p>
        </p:txBody>
      </p:sp>
      <p:sp>
        <p:nvSpPr>
          <p:cNvPr id="16" name="AutoShape 6"/>
          <p:cNvSpPr>
            <a:spLocks noChangeArrowheads="1"/>
          </p:cNvSpPr>
          <p:nvPr/>
        </p:nvSpPr>
        <p:spPr bwMode="auto">
          <a:xfrm>
            <a:off x="212725" y="1556832"/>
            <a:ext cx="8716993" cy="360000"/>
          </a:xfrm>
          <a:prstGeom prst="roundRect">
            <a:avLst>
              <a:gd name="adj" fmla="val 7019"/>
            </a:avLst>
          </a:prstGeom>
          <a:solidFill>
            <a:schemeClr val="accent2"/>
          </a:solidFill>
          <a:ln w="9525">
            <a:noFill/>
            <a:round/>
            <a:headEnd/>
            <a:tailEnd/>
          </a:ln>
        </p:spPr>
        <p:txBody>
          <a:bodyPr wrap="none" lIns="95773" tIns="47887" rIns="95773" bIns="47887" anchor="ctr">
            <a:scene3d>
              <a:camera prst="orthographicFront"/>
              <a:lightRig rig="threePt" dir="t"/>
            </a:scene3d>
            <a:sp3d extrusionH="57150">
              <a:bevelT w="82550" h="38100" prst="coolSlant"/>
            </a:sp3d>
          </a:bodyPr>
          <a:lstStyle/>
          <a:p>
            <a:pPr algn="ctr" defTabSz="958850">
              <a:defRPr/>
            </a:pPr>
            <a:r>
              <a:rPr lang="it-IT" sz="1600" b="1" baseline="0" dirty="0" smtClean="0">
                <a:solidFill>
                  <a:srgbClr val="6699FF"/>
                </a:solidFill>
              </a:rPr>
              <a:t>La seconda accoglienza FAMI</a:t>
            </a:r>
            <a:endParaRPr lang="it-IT" sz="1600" b="1" baseline="0" dirty="0">
              <a:solidFill>
                <a:srgbClr val="6699FF"/>
              </a:solidFill>
            </a:endParaRPr>
          </a:p>
        </p:txBody>
      </p:sp>
      <p:sp>
        <p:nvSpPr>
          <p:cNvPr id="2" name="Slide Number Placeholder 1"/>
          <p:cNvSpPr>
            <a:spLocks noGrp="1"/>
          </p:cNvSpPr>
          <p:nvPr>
            <p:ph type="sldNum" sz="quarter" idx="10"/>
          </p:nvPr>
        </p:nvSpPr>
        <p:spPr/>
        <p:txBody>
          <a:bodyPr/>
          <a:lstStyle/>
          <a:p>
            <a:pPr>
              <a:defRPr/>
            </a:pPr>
            <a:fld id="{F99EF2CC-54AF-485E-8420-F5873EE0A1E6}" type="slidenum">
              <a:rPr lang="en-US" smtClean="0"/>
              <a:pPr>
                <a:defRPr/>
              </a:pPr>
              <a:t>17</a:t>
            </a:fld>
            <a:endParaRPr lang="en-US" dirty="0"/>
          </a:p>
        </p:txBody>
      </p:sp>
      <p:sp>
        <p:nvSpPr>
          <p:cNvPr id="12" name="Rectangle 18"/>
          <p:cNvSpPr>
            <a:spLocks noChangeArrowheads="1"/>
          </p:cNvSpPr>
          <p:nvPr/>
        </p:nvSpPr>
        <p:spPr bwMode="auto">
          <a:xfrm>
            <a:off x="627943" y="3212976"/>
            <a:ext cx="8080948" cy="2856786"/>
          </a:xfrm>
          <a:prstGeom prst="rect">
            <a:avLst/>
          </a:prstGeom>
          <a:noFill/>
          <a:ln w="9525" algn="ctr">
            <a:solidFill>
              <a:srgbClr val="000000"/>
            </a:solidFill>
            <a:prstDash val="dash"/>
            <a:miter lim="800000"/>
            <a:headEnd/>
            <a:tailEnd/>
          </a:ln>
          <a:effectLst/>
        </p:spPr>
        <p:txBody>
          <a:bodyPr wrap="square" lIns="85957" tIns="42979" rIns="85957" bIns="42979" anchor="ctr">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smtClean="0">
                <a:ln>
                  <a:noFill/>
                </a:ln>
                <a:solidFill>
                  <a:srgbClr val="646464"/>
                </a:solidFill>
                <a:effectLst/>
                <a:uLnTx/>
                <a:uFillTx/>
                <a:latin typeface="Arial"/>
              </a:rPr>
              <a:t>collocamento in luogo sicuro del MSNA, sia in strutture autorizzate, sia presso famiglie selezionate, secondo la normativa vigente, tenendo conto, in modo particolare dell'età e del paese di provenienza del minore;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smtClean="0">
                <a:ln>
                  <a:noFill/>
                </a:ln>
                <a:solidFill>
                  <a:srgbClr val="646464"/>
                </a:solidFill>
                <a:effectLst/>
                <a:uLnTx/>
                <a:uFillTx/>
                <a:latin typeface="Arial"/>
              </a:rPr>
              <a:t>supporto di mediatori linguistico-culturali;</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smtClean="0">
                <a:ln>
                  <a:noFill/>
                </a:ln>
                <a:solidFill>
                  <a:srgbClr val="646464"/>
                </a:solidFill>
                <a:effectLst/>
                <a:uLnTx/>
                <a:uFillTx/>
                <a:latin typeface="Arial"/>
              </a:rPr>
              <a:t> iscrizione al Servizio Sanitario Nazionale;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smtClean="0">
                <a:ln>
                  <a:noFill/>
                </a:ln>
                <a:solidFill>
                  <a:srgbClr val="646464"/>
                </a:solidFill>
                <a:effectLst/>
                <a:uLnTx/>
                <a:uFillTx/>
                <a:latin typeface="Arial"/>
              </a:rPr>
              <a:t> assistenza socio-psicologica e sanitaria anche prevedendo servizi specifici per MSNA portatori di particolari fragilità;</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smtClean="0">
                <a:ln>
                  <a:noFill/>
                </a:ln>
                <a:solidFill>
                  <a:srgbClr val="646464"/>
                </a:solidFill>
                <a:effectLst/>
                <a:uLnTx/>
                <a:uFillTx/>
                <a:latin typeface="Arial"/>
              </a:rPr>
              <a:t>orientamento e tutela legale;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smtClean="0">
                <a:ln>
                  <a:noFill/>
                </a:ln>
                <a:solidFill>
                  <a:srgbClr val="646464"/>
                </a:solidFill>
                <a:effectLst/>
                <a:uLnTx/>
                <a:uFillTx/>
                <a:latin typeface="Arial"/>
              </a:rPr>
              <a:t>verifica della presenza di parenti, connazionali o persone disponibili, idonee secondo la normativa vigente, ad un eventuale affidamento del minore;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smtClean="0">
                <a:ln>
                  <a:noFill/>
                </a:ln>
                <a:solidFill>
                  <a:srgbClr val="646464"/>
                </a:solidFill>
                <a:effectLst/>
                <a:uLnTx/>
                <a:uFillTx/>
                <a:latin typeface="Arial"/>
              </a:rPr>
              <a:t>apertura della tutela;</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smtClean="0">
                <a:ln>
                  <a:noFill/>
                </a:ln>
                <a:solidFill>
                  <a:srgbClr val="646464"/>
                </a:solidFill>
                <a:effectLst/>
                <a:uLnTx/>
                <a:uFillTx/>
                <a:latin typeface="Arial"/>
              </a:rPr>
              <a:t>regolarizzazione dello status giuridico e della presenza sul territorio;</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smtClean="0">
                <a:ln>
                  <a:noFill/>
                </a:ln>
                <a:solidFill>
                  <a:srgbClr val="646464"/>
                </a:solidFill>
                <a:effectLst/>
                <a:uLnTx/>
                <a:uFillTx/>
                <a:latin typeface="Arial"/>
              </a:rPr>
              <a:t>insegnamento di base della lingua italiana;</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smtClean="0">
                <a:ln>
                  <a:noFill/>
                </a:ln>
                <a:solidFill>
                  <a:srgbClr val="646464"/>
                </a:solidFill>
                <a:effectLst/>
                <a:uLnTx/>
                <a:uFillTx/>
                <a:latin typeface="Arial"/>
              </a:rPr>
              <a:t>inserimento scolastico e professionale e attività a sostegno dell'inclusione sociale del minore;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smtClean="0">
                <a:ln>
                  <a:noFill/>
                </a:ln>
                <a:solidFill>
                  <a:srgbClr val="646464"/>
                </a:solidFill>
                <a:effectLst/>
                <a:uLnTx/>
                <a:uFillTx/>
                <a:latin typeface="Arial"/>
              </a:rPr>
              <a:t>definizione di un progetto socio-educativo individualizzato per ciascun MSNA che sarà formulato tenendo sempre presenti le sue aspettative e competenze, il suo progetto migratorio, oltre ad essere preferibilmente</a:t>
            </a:r>
          </a:p>
        </p:txBody>
      </p:sp>
      <p:sp>
        <p:nvSpPr>
          <p:cNvPr id="15" name="Rounded Rectangle 14"/>
          <p:cNvSpPr/>
          <p:nvPr/>
        </p:nvSpPr>
        <p:spPr>
          <a:xfrm>
            <a:off x="212725" y="1939702"/>
            <a:ext cx="8499126" cy="1208838"/>
          </a:xfrm>
          <a:prstGeom prst="roundRect">
            <a:avLst/>
          </a:prstGeom>
          <a:solidFill>
            <a:srgbClr val="FFFFFF">
              <a:lumMod val="95000"/>
            </a:srgbClr>
          </a:solidFill>
          <a:ln w="9525" cap="flat" cmpd="sng" algn="ctr">
            <a:noFill/>
            <a:prstDash val="solid"/>
          </a:ln>
          <a:effectLst/>
        </p:spPr>
        <p:txBody>
          <a:bodyPr rtlCol="0" anchor="ctr"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646464">
                    <a:lumMod val="75000"/>
                  </a:srgbClr>
                </a:solidFill>
                <a:effectLst/>
                <a:uLnTx/>
                <a:uFillTx/>
                <a:latin typeface="Arial"/>
                <a:ea typeface="+mn-ea"/>
                <a:cs typeface="+mn-cs"/>
              </a:rPr>
              <a:t>Il Ministero dell’Interno – Dipartimento delle Libertà Civili e Immigrazione ha pubblicato un Avviso pubblico per il </a:t>
            </a:r>
            <a:r>
              <a:rPr kumimoji="0" lang="it-IT" sz="1200" b="1" i="1" u="none" strike="noStrike" kern="0" cap="none" spc="0" normalizeH="0" baseline="0" noProof="0" dirty="0" smtClean="0">
                <a:ln>
                  <a:noFill/>
                </a:ln>
                <a:solidFill>
                  <a:srgbClr val="646464">
                    <a:lumMod val="75000"/>
                  </a:srgbClr>
                </a:solidFill>
                <a:effectLst/>
                <a:uLnTx/>
                <a:uFillTx/>
                <a:latin typeface="Arial"/>
                <a:ea typeface="+mn-ea"/>
                <a:cs typeface="+mn-cs"/>
              </a:rPr>
              <a:t>potenziamento del sistema nazionale di seconda accoglienza dei Minori Stranieri non Accompagnati</a:t>
            </a:r>
            <a:r>
              <a:rPr kumimoji="0" lang="it-IT" sz="1200" b="0" i="0" u="none" strike="noStrike" kern="0" cap="none" spc="0" normalizeH="0" baseline="0" noProof="0" dirty="0" smtClean="0">
                <a:ln>
                  <a:noFill/>
                </a:ln>
                <a:solidFill>
                  <a:srgbClr val="646464">
                    <a:lumMod val="75000"/>
                  </a:srgbClr>
                </a:solidFill>
                <a:effectLst/>
                <a:uLnTx/>
                <a:uFillTx/>
                <a:latin typeface="Arial"/>
                <a:ea typeface="+mn-ea"/>
                <a:cs typeface="+mn-cs"/>
              </a:rPr>
              <a:t>,  attraverso l’attivazione di </a:t>
            </a:r>
            <a:r>
              <a:rPr kumimoji="0" lang="it-IT" sz="1200" b="1" i="0" u="none" strike="noStrike" kern="0" cap="none" spc="0" normalizeH="0" baseline="0" noProof="0" dirty="0" smtClean="0">
                <a:ln>
                  <a:noFill/>
                </a:ln>
                <a:solidFill>
                  <a:srgbClr val="646464">
                    <a:lumMod val="75000"/>
                  </a:srgbClr>
                </a:solidFill>
                <a:effectLst/>
                <a:uLnTx/>
                <a:uFillTx/>
                <a:latin typeface="Arial"/>
                <a:ea typeface="+mn-ea"/>
                <a:cs typeface="+mn-cs"/>
              </a:rPr>
              <a:t>2.000</a:t>
            </a:r>
            <a:r>
              <a:rPr kumimoji="0" lang="it-IT" sz="1200" b="0" i="0" u="none" strike="noStrike" kern="0" cap="none" spc="0" normalizeH="0" baseline="0" noProof="0" dirty="0" smtClean="0">
                <a:ln>
                  <a:noFill/>
                </a:ln>
                <a:solidFill>
                  <a:srgbClr val="646464">
                    <a:lumMod val="75000"/>
                  </a:srgbClr>
                </a:solidFill>
                <a:effectLst/>
                <a:uLnTx/>
                <a:uFillTx/>
                <a:latin typeface="Arial"/>
                <a:ea typeface="+mn-ea"/>
                <a:cs typeface="+mn-cs"/>
              </a:rPr>
              <a:t> posti finalizzati all’accoglienza dei MSNA, nell’ambito dei quali siano garantiti: </a:t>
            </a:r>
          </a:p>
          <a:p>
            <a:pPr marL="358775"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646464">
                    <a:lumMod val="75000"/>
                  </a:srgbClr>
                </a:solidFill>
                <a:effectLst/>
                <a:uLnTx/>
                <a:uFillTx/>
                <a:latin typeface="Arial"/>
                <a:ea typeface="+mn-ea"/>
                <a:cs typeface="+mn-cs"/>
              </a:rPr>
              <a:t>a) il rispetto dei </a:t>
            </a:r>
            <a:r>
              <a:rPr kumimoji="0" lang="it-IT" sz="1200" b="1" i="0" u="none" strike="noStrike" kern="0" cap="none" spc="0" normalizeH="0" baseline="0" noProof="0" dirty="0" smtClean="0">
                <a:ln>
                  <a:noFill/>
                </a:ln>
                <a:solidFill>
                  <a:srgbClr val="646464">
                    <a:lumMod val="75000"/>
                  </a:srgbClr>
                </a:solidFill>
                <a:effectLst/>
                <a:uLnTx/>
                <a:uFillTx/>
                <a:latin typeface="Arial"/>
                <a:ea typeface="+mn-ea"/>
                <a:cs typeface="+mn-cs"/>
              </a:rPr>
              <a:t>diritti</a:t>
            </a:r>
            <a:r>
              <a:rPr kumimoji="0" lang="it-IT" sz="1200" b="0" i="0" u="none" strike="noStrike" kern="0" cap="none" spc="0" normalizeH="0" baseline="0" noProof="0" dirty="0" smtClean="0">
                <a:ln>
                  <a:noFill/>
                </a:ln>
                <a:solidFill>
                  <a:srgbClr val="646464">
                    <a:lumMod val="75000"/>
                  </a:srgbClr>
                </a:solidFill>
                <a:effectLst/>
                <a:uLnTx/>
                <a:uFillTx/>
                <a:latin typeface="Arial"/>
                <a:ea typeface="+mn-ea"/>
                <a:cs typeface="+mn-cs"/>
              </a:rPr>
              <a:t> del MSNA; </a:t>
            </a:r>
          </a:p>
          <a:p>
            <a:pPr marL="358775"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646464">
                    <a:lumMod val="75000"/>
                  </a:srgbClr>
                </a:solidFill>
                <a:effectLst/>
                <a:uLnTx/>
                <a:uFillTx/>
                <a:latin typeface="Arial"/>
                <a:ea typeface="+mn-ea"/>
                <a:cs typeface="+mn-cs"/>
              </a:rPr>
              <a:t>b) la </a:t>
            </a:r>
            <a:r>
              <a:rPr kumimoji="0" lang="it-IT" sz="1200" b="1" i="0" u="none" strike="noStrike" kern="0" cap="none" spc="0" normalizeH="0" baseline="0" noProof="0" dirty="0" smtClean="0">
                <a:ln>
                  <a:noFill/>
                </a:ln>
                <a:solidFill>
                  <a:srgbClr val="646464">
                    <a:lumMod val="75000"/>
                  </a:srgbClr>
                </a:solidFill>
                <a:effectLst/>
                <a:uLnTx/>
                <a:uFillTx/>
                <a:latin typeface="Arial"/>
                <a:ea typeface="+mn-ea"/>
                <a:cs typeface="+mn-cs"/>
              </a:rPr>
              <a:t>presa in carico </a:t>
            </a:r>
            <a:r>
              <a:rPr kumimoji="0" lang="it-IT" sz="1200" b="0" i="0" u="none" strike="noStrike" kern="0" cap="none" spc="0" normalizeH="0" baseline="0" noProof="0" dirty="0" smtClean="0">
                <a:ln>
                  <a:noFill/>
                </a:ln>
                <a:solidFill>
                  <a:srgbClr val="646464">
                    <a:lumMod val="75000"/>
                  </a:srgbClr>
                </a:solidFill>
                <a:effectLst/>
                <a:uLnTx/>
                <a:uFillTx/>
                <a:latin typeface="Arial"/>
                <a:ea typeface="+mn-ea"/>
                <a:cs typeface="+mn-cs"/>
              </a:rPr>
              <a:t>del MSNA, tenendo conto del percorso già avviato nei precedenti periodi di accoglienza; </a:t>
            </a:r>
          </a:p>
          <a:p>
            <a:pPr marL="358775"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smtClean="0">
                <a:ln>
                  <a:noFill/>
                </a:ln>
                <a:solidFill>
                  <a:srgbClr val="646464">
                    <a:lumMod val="75000"/>
                  </a:srgbClr>
                </a:solidFill>
                <a:effectLst/>
                <a:uLnTx/>
                <a:uFillTx/>
                <a:latin typeface="Arial"/>
                <a:ea typeface="+mn-ea"/>
                <a:cs typeface="+mn-cs"/>
              </a:rPr>
              <a:t>c) l'avvio graduale del MSNA verso </a:t>
            </a:r>
            <a:r>
              <a:rPr kumimoji="0" lang="it-IT" sz="1200" b="1" i="0" u="none" strike="noStrike" kern="0" cap="none" spc="0" normalizeH="0" baseline="0" noProof="0" dirty="0" smtClean="0">
                <a:ln>
                  <a:noFill/>
                </a:ln>
                <a:solidFill>
                  <a:srgbClr val="646464">
                    <a:lumMod val="75000"/>
                  </a:srgbClr>
                </a:solidFill>
                <a:effectLst/>
                <a:uLnTx/>
                <a:uFillTx/>
                <a:latin typeface="Arial"/>
                <a:ea typeface="+mn-ea"/>
                <a:cs typeface="+mn-cs"/>
              </a:rPr>
              <a:t>l'autonomia</a:t>
            </a:r>
            <a:r>
              <a:rPr kumimoji="0" lang="it-IT" sz="1200" b="0" i="0" u="none" strike="noStrike" kern="0" cap="none" spc="0" normalizeH="0" baseline="0" noProof="0" dirty="0" smtClean="0">
                <a:ln>
                  <a:noFill/>
                </a:ln>
                <a:solidFill>
                  <a:srgbClr val="646464">
                    <a:lumMod val="75000"/>
                  </a:srgbClr>
                </a:solidFill>
                <a:effectLst/>
                <a:uLnTx/>
                <a:uFillTx/>
                <a:latin typeface="Arial"/>
                <a:ea typeface="+mn-ea"/>
                <a:cs typeface="+mn-cs"/>
              </a:rPr>
              <a:t> e </a:t>
            </a:r>
            <a:r>
              <a:rPr kumimoji="0" lang="it-IT" sz="1200" b="1" i="0" u="none" strike="noStrike" kern="0" cap="none" spc="0" normalizeH="0" baseline="0" noProof="0" dirty="0" smtClean="0">
                <a:ln>
                  <a:noFill/>
                </a:ln>
                <a:solidFill>
                  <a:srgbClr val="646464">
                    <a:lumMod val="75000"/>
                  </a:srgbClr>
                </a:solidFill>
                <a:effectLst/>
                <a:uLnTx/>
                <a:uFillTx/>
                <a:latin typeface="Arial"/>
                <a:ea typeface="+mn-ea"/>
                <a:cs typeface="+mn-cs"/>
              </a:rPr>
              <a:t>l'inclusione</a:t>
            </a:r>
            <a:r>
              <a:rPr kumimoji="0" lang="it-IT" sz="1200" b="0" i="0" u="none" strike="noStrike" kern="0" cap="none" spc="0" normalizeH="0" baseline="0" noProof="0" dirty="0" smtClean="0">
                <a:ln>
                  <a:noFill/>
                </a:ln>
                <a:solidFill>
                  <a:srgbClr val="646464">
                    <a:lumMod val="75000"/>
                  </a:srgbClr>
                </a:solidFill>
                <a:effectLst/>
                <a:uLnTx/>
                <a:uFillTx/>
                <a:latin typeface="Arial"/>
                <a:ea typeface="+mn-ea"/>
                <a:cs typeface="+mn-cs"/>
              </a:rPr>
              <a:t> nel tessuto sociale del territorio</a:t>
            </a:r>
            <a:endParaRPr kumimoji="0" lang="it-IT" sz="1200" b="0" i="0" u="none" strike="noStrike" kern="0" cap="none" spc="0" normalizeH="0" baseline="0" noProof="1" smtClean="0">
              <a:ln>
                <a:noFill/>
              </a:ln>
              <a:solidFill>
                <a:srgbClr val="646464">
                  <a:lumMod val="75000"/>
                </a:srgbClr>
              </a:solidFill>
              <a:effectLst/>
              <a:uLnTx/>
              <a:uFillTx/>
              <a:latin typeface="Arial"/>
              <a:ea typeface="+mn-ea"/>
              <a:cs typeface="+mn-cs"/>
            </a:endParaRPr>
          </a:p>
        </p:txBody>
      </p:sp>
      <p:sp>
        <p:nvSpPr>
          <p:cNvPr id="18" name="Isosceles Triangle 17"/>
          <p:cNvSpPr/>
          <p:nvPr/>
        </p:nvSpPr>
        <p:spPr>
          <a:xfrm rot="5400000">
            <a:off x="-1107357" y="4733598"/>
            <a:ext cx="3082229" cy="158417"/>
          </a:xfrm>
          <a:prstGeom prst="triangle">
            <a:avLst/>
          </a:prstGeom>
          <a:solidFill>
            <a:srgbClr val="FFC000">
              <a:alpha val="65000"/>
            </a:srgbClr>
          </a:solidFill>
          <a:ln w="28575"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9" name="Rounded Rectangle 18"/>
          <p:cNvSpPr/>
          <p:nvPr/>
        </p:nvSpPr>
        <p:spPr>
          <a:xfrm>
            <a:off x="73718" y="3068960"/>
            <a:ext cx="288032" cy="3574695"/>
          </a:xfrm>
          <a:prstGeom prst="roundRect">
            <a:avLst/>
          </a:prstGeom>
          <a:solidFill>
            <a:srgbClr val="999999">
              <a:lumMod val="60000"/>
              <a:lumOff val="40000"/>
            </a:srgbClr>
          </a:solidFill>
          <a:ln w="9525"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smtClean="0">
                <a:ln>
                  <a:noFill/>
                </a:ln>
                <a:solidFill>
                  <a:srgbClr val="646464">
                    <a:lumMod val="75000"/>
                  </a:srgbClr>
                </a:solidFill>
                <a:effectLst/>
                <a:uLnTx/>
                <a:uFillTx/>
                <a:latin typeface="Arial"/>
                <a:ea typeface="+mn-ea"/>
                <a:cs typeface="+mn-cs"/>
              </a:rPr>
              <a:t>INTERVENTI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smtClean="0">
                <a:ln>
                  <a:noFill/>
                </a:ln>
                <a:solidFill>
                  <a:srgbClr val="646464">
                    <a:lumMod val="75000"/>
                  </a:srgbClr>
                </a:solidFill>
                <a:effectLst/>
                <a:uLnTx/>
                <a:uFillTx/>
                <a:latin typeface="Arial"/>
                <a:ea typeface="+mn-ea"/>
                <a:cs typeface="+mn-cs"/>
              </a:rPr>
              <a:t> PREVISTI</a:t>
            </a:r>
          </a:p>
        </p:txBody>
      </p:sp>
      <p:sp>
        <p:nvSpPr>
          <p:cNvPr id="5" name="Rounded Rectangular Callout 4"/>
          <p:cNvSpPr/>
          <p:nvPr/>
        </p:nvSpPr>
        <p:spPr bwMode="auto">
          <a:xfrm>
            <a:off x="6944900" y="4738955"/>
            <a:ext cx="1878968" cy="706269"/>
          </a:xfrm>
          <a:prstGeom prst="wedgeRoundRectCallout">
            <a:avLst>
              <a:gd name="adj1" fmla="val -83665"/>
              <a:gd name="adj2" fmla="val 10015"/>
              <a:gd name="adj3" fmla="val 16667"/>
            </a:avLst>
          </a:prstGeom>
          <a:solidFill>
            <a:schemeClr val="accent2"/>
          </a:solidFill>
          <a:ln w="28575" cap="flat" cmpd="sng" algn="ctr">
            <a:noFill/>
            <a:prstDash val="solid"/>
            <a:round/>
            <a:headEnd type="oval" w="med" len="med"/>
            <a:tailEnd type="none" w="med" len="med"/>
          </a:ln>
          <a:effectLst/>
        </p:spPr>
        <p:txBody>
          <a:bodyPr vert="horz" wrap="square" lIns="0" tIns="0" rIns="0" bIns="0" numCol="1" rtlCol="0" anchor="t" anchorCtr="0" compatLnSpc="1">
            <a:prstTxWarp prst="textNoShape">
              <a:avLst/>
            </a:prstTxWarp>
          </a:bodyPr>
          <a:lstStyle/>
          <a:p>
            <a:pPr algn="ctr"/>
            <a:r>
              <a:rPr lang="it-IT" b="1" dirty="0">
                <a:solidFill>
                  <a:schemeClr val="tx1"/>
                </a:solidFill>
                <a:latin typeface="Arial" charset="0"/>
              </a:rPr>
              <a:t>Definire criteri di accesso </a:t>
            </a:r>
            <a:r>
              <a:rPr lang="it-IT" b="1" dirty="0" smtClean="0">
                <a:solidFill>
                  <a:schemeClr val="tx1"/>
                </a:solidFill>
                <a:latin typeface="Arial" charset="0"/>
              </a:rPr>
              <a:t>e </a:t>
            </a:r>
            <a:r>
              <a:rPr lang="it-IT" b="1" dirty="0">
                <a:solidFill>
                  <a:schemeClr val="tx1"/>
                </a:solidFill>
                <a:latin typeface="Arial" charset="0"/>
              </a:rPr>
              <a:t>raccordo con il </a:t>
            </a:r>
            <a:r>
              <a:rPr lang="it-IT" b="1" dirty="0" smtClean="0">
                <a:solidFill>
                  <a:schemeClr val="tx1"/>
                </a:solidFill>
                <a:latin typeface="Arial" charset="0"/>
              </a:rPr>
              <a:t>Sistema </a:t>
            </a:r>
            <a:endParaRPr lang="it-IT" b="1" dirty="0">
              <a:solidFill>
                <a:schemeClr val="tx1"/>
              </a:solidFill>
              <a:latin typeface="Arial" charset="0"/>
            </a:endParaRPr>
          </a:p>
        </p:txBody>
      </p:sp>
      <p:sp>
        <p:nvSpPr>
          <p:cNvPr id="11" name="AutoShape 8"/>
          <p:cNvSpPr>
            <a:spLocks noChangeArrowheads="1"/>
          </p:cNvSpPr>
          <p:nvPr/>
        </p:nvSpPr>
        <p:spPr bwMode="auto">
          <a:xfrm>
            <a:off x="683568" y="6165304"/>
            <a:ext cx="7954187" cy="524920"/>
          </a:xfrm>
          <a:prstGeom prst="roundRect">
            <a:avLst>
              <a:gd name="adj" fmla="val 27417"/>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3500000" scaled="1"/>
            <a:tileRect/>
          </a:gradFill>
          <a:ln w="9525" algn="ctr">
            <a:noFill/>
            <a:round/>
            <a:headEnd/>
            <a:tailEnd/>
          </a:ln>
        </p:spPr>
        <p:txBody>
          <a:bodyPr lIns="95773" tIns="47887" rIns="95773" bIns="47887" anchor="ctr"/>
          <a:lstStyle/>
          <a:p>
            <a:pPr algn="just" defTabSz="958850"/>
            <a:r>
              <a:rPr lang="it-IT" sz="1050" b="1" baseline="0" dirty="0" smtClean="0">
                <a:solidFill>
                  <a:srgbClr val="005696"/>
                </a:solidFill>
                <a:cs typeface="Arial" charset="0"/>
              </a:rPr>
              <a:t>Al 10 aprile ‘17 sono stati ammessi al finanziamento 32 proposte progettuali per 461 posti. Tali progetti stanno espletando gli adempimenti propedeutici all’avvio delle attività ed alla sottoscrizione della  convenzione. Sono in sospeso 8 proposte per potenziali ulteriori 168 posti.</a:t>
            </a:r>
            <a:endParaRPr lang="it-IT" sz="1050" baseline="0" dirty="0">
              <a:solidFill>
                <a:srgbClr val="005696"/>
              </a:solidFill>
              <a:cs typeface="Arial" charset="0"/>
            </a:endParaRPr>
          </a:p>
        </p:txBody>
      </p:sp>
    </p:spTree>
    <p:extLst>
      <p:ext uri="{BB962C8B-B14F-4D97-AF65-F5344CB8AC3E}">
        <p14:creationId xmlns:p14="http://schemas.microsoft.com/office/powerpoint/2010/main" val="1130092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457201" y="696392"/>
            <a:ext cx="8229600" cy="8604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GB" sz="2800" b="1" i="0" u="none" strike="noStrike" kern="1200" cap="none" spc="0" normalizeH="0" baseline="0" noProof="0" dirty="0" smtClean="0">
                <a:ln>
                  <a:noFill/>
                </a:ln>
                <a:solidFill>
                  <a:srgbClr val="646464"/>
                </a:solidFill>
                <a:effectLst/>
                <a:uLnTx/>
                <a:uFillTx/>
                <a:latin typeface="Arial"/>
                <a:ea typeface="+mj-ea"/>
                <a:cs typeface="Arial" pitchFamily="34" charset="0"/>
              </a:rPr>
              <a:t>Agenda</a:t>
            </a:r>
            <a:endParaRPr kumimoji="0" lang="en-GB" sz="3000" b="1" i="0" u="none" strike="noStrike" kern="1200" cap="none" spc="0" normalizeH="0" baseline="0" noProof="0" dirty="0">
              <a:ln>
                <a:noFill/>
              </a:ln>
              <a:solidFill>
                <a:srgbClr val="646464"/>
              </a:solidFill>
              <a:effectLst/>
              <a:uLnTx/>
              <a:uFillTx/>
              <a:latin typeface="Arial"/>
              <a:ea typeface="+mj-ea"/>
              <a:cs typeface="Arial" pitchFamily="34" charset="0"/>
            </a:endParaRPr>
          </a:p>
        </p:txBody>
      </p:sp>
      <p:sp>
        <p:nvSpPr>
          <p:cNvPr id="32" name="Content Placeholder 2"/>
          <p:cNvSpPr txBox="1">
            <a:spLocks/>
          </p:cNvSpPr>
          <p:nvPr/>
        </p:nvSpPr>
        <p:spPr>
          <a:xfrm>
            <a:off x="358774" y="2005814"/>
            <a:ext cx="8605713" cy="4591538"/>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marR="0" lvl="0" indent="-273050" algn="l" defTabSz="914400" rtl="0" eaLnBrk="1" fontAlgn="auto" latinLnBrk="0" hangingPunct="1">
              <a:lnSpc>
                <a:spcPct val="100000"/>
              </a:lnSpc>
              <a:spcBef>
                <a:spcPct val="20000"/>
              </a:spcBef>
              <a:spcAft>
                <a:spcPts val="1200"/>
              </a:spcAft>
              <a:buClr>
                <a:srgbClr val="FFE600"/>
              </a:buClr>
              <a:buSzPct val="120000"/>
              <a:buFont typeface="+mj-lt"/>
              <a:buAutoNum type="arabicPeriod"/>
              <a:tabLst/>
              <a:defRPr/>
            </a:pPr>
            <a:r>
              <a:rPr kumimoji="0" lang="it-IT" sz="1800" b="1" i="0" u="none" strike="noStrike" kern="1200" cap="none" spc="0" normalizeH="0" baseline="0" noProof="0" dirty="0" smtClean="0">
                <a:ln>
                  <a:noFill/>
                </a:ln>
                <a:solidFill>
                  <a:srgbClr val="646464"/>
                </a:solidFill>
                <a:effectLst/>
                <a:uLnTx/>
                <a:uFillTx/>
                <a:latin typeface="Arial"/>
              </a:rPr>
              <a:t>La </a:t>
            </a:r>
            <a:r>
              <a:rPr kumimoji="0" lang="it-IT" sz="1800" b="1" i="1" u="none" strike="noStrike" kern="1200" cap="none" spc="0" normalizeH="0" baseline="0" noProof="0" dirty="0" smtClean="0">
                <a:ln>
                  <a:noFill/>
                </a:ln>
                <a:solidFill>
                  <a:srgbClr val="646464"/>
                </a:solidFill>
                <a:effectLst/>
                <a:uLnTx/>
                <a:uFillTx/>
                <a:latin typeface="Arial"/>
              </a:rPr>
              <a:t>roadmap</a:t>
            </a:r>
            <a:r>
              <a:rPr kumimoji="0" lang="it-IT" sz="1800" b="1" i="0" u="none" strike="noStrike" kern="1200" cap="none" spc="0" normalizeH="0" baseline="0" noProof="0" dirty="0" smtClean="0">
                <a:ln>
                  <a:noFill/>
                </a:ln>
                <a:solidFill>
                  <a:srgbClr val="646464"/>
                </a:solidFill>
                <a:effectLst/>
                <a:uLnTx/>
                <a:uFillTx/>
                <a:latin typeface="Arial"/>
              </a:rPr>
              <a:t> delle politiche in materia di Immigrazione e Asilo in Italia e Ue</a:t>
            </a:r>
          </a:p>
          <a:p>
            <a:pPr marL="273050" lvl="0" indent="-273050" fontAlgn="auto">
              <a:spcAft>
                <a:spcPts val="1200"/>
              </a:spcAft>
              <a:buClr>
                <a:srgbClr val="FFE600"/>
              </a:buClr>
              <a:buSzPct val="120000"/>
              <a:buFont typeface="+mj-lt"/>
              <a:buAutoNum type="arabicPeriod"/>
            </a:pPr>
            <a:r>
              <a:rPr lang="it-IT" sz="1800" b="1" baseline="0" dirty="0">
                <a:solidFill>
                  <a:srgbClr val="646464"/>
                </a:solidFill>
              </a:rPr>
              <a:t>Il percorso di accoglienza dei </a:t>
            </a:r>
            <a:r>
              <a:rPr lang="it-IT" sz="1800" b="1" baseline="0" dirty="0" smtClean="0">
                <a:solidFill>
                  <a:srgbClr val="646464"/>
                </a:solidFill>
              </a:rPr>
              <a:t>MSNA</a:t>
            </a:r>
          </a:p>
          <a:p>
            <a:pPr marL="273050" lvl="0" indent="-273050" fontAlgn="auto">
              <a:spcAft>
                <a:spcPts val="1200"/>
              </a:spcAft>
              <a:buClr>
                <a:srgbClr val="FFE600"/>
              </a:buClr>
              <a:buSzPct val="120000"/>
              <a:buFont typeface="+mj-lt"/>
              <a:buAutoNum type="arabicPeriod"/>
            </a:pPr>
            <a:r>
              <a:rPr lang="it-IT" sz="1800" b="1" baseline="0" dirty="0" smtClean="0">
                <a:solidFill>
                  <a:srgbClr val="646464"/>
                </a:solidFill>
              </a:rPr>
              <a:t>L’accoglienza dei MSNA</a:t>
            </a:r>
            <a:endParaRPr lang="it-IT" sz="1800" b="1" baseline="0" dirty="0">
              <a:solidFill>
                <a:srgbClr val="646464"/>
              </a:solidFill>
            </a:endParaRPr>
          </a:p>
          <a:p>
            <a:pPr marL="633413" lvl="2" indent="-277813" fontAlgn="auto">
              <a:spcAft>
                <a:spcPts val="1200"/>
              </a:spcAft>
              <a:buClr>
                <a:srgbClr val="FFE600"/>
              </a:buClr>
              <a:buSzPct val="120000"/>
              <a:buFont typeface="Wingdings" panose="05000000000000000000" pitchFamily="2" charset="2"/>
              <a:buChar char="q"/>
            </a:pPr>
            <a:r>
              <a:rPr lang="it-IT" i="1" baseline="0" dirty="0">
                <a:solidFill>
                  <a:srgbClr val="646464"/>
                </a:solidFill>
                <a:latin typeface="Arial"/>
              </a:rPr>
              <a:t>I</a:t>
            </a:r>
            <a:r>
              <a:rPr lang="it-IT" i="1" baseline="0" dirty="0" smtClean="0">
                <a:solidFill>
                  <a:srgbClr val="646464"/>
                </a:solidFill>
                <a:latin typeface="Arial"/>
              </a:rPr>
              <a:t>l </a:t>
            </a:r>
            <a:r>
              <a:rPr lang="it-IT" i="1" baseline="0" dirty="0">
                <a:solidFill>
                  <a:srgbClr val="646464"/>
                </a:solidFill>
                <a:latin typeface="Arial"/>
              </a:rPr>
              <a:t>Contesto del Sistema di </a:t>
            </a:r>
            <a:r>
              <a:rPr lang="it-IT" i="1" baseline="0" dirty="0" smtClean="0">
                <a:solidFill>
                  <a:srgbClr val="646464"/>
                </a:solidFill>
                <a:latin typeface="Arial"/>
              </a:rPr>
              <a:t>accoglienza</a:t>
            </a:r>
          </a:p>
          <a:p>
            <a:pPr marL="990029" lvl="3" indent="-277813" fontAlgn="auto">
              <a:spcAft>
                <a:spcPts val="1200"/>
              </a:spcAft>
              <a:buClr>
                <a:srgbClr val="FFE600"/>
              </a:buClr>
              <a:buSzPct val="120000"/>
              <a:buFont typeface="Wingdings" panose="05000000000000000000" pitchFamily="2" charset="2"/>
              <a:buChar char="Ø"/>
            </a:pPr>
            <a:r>
              <a:rPr lang="it-IT" sz="1800" i="1" baseline="0" dirty="0">
                <a:solidFill>
                  <a:srgbClr val="646464"/>
                </a:solidFill>
              </a:rPr>
              <a:t>FOCUS – Enti a supporto </a:t>
            </a:r>
            <a:endParaRPr lang="it-IT" sz="1800" i="1" baseline="0" dirty="0">
              <a:solidFill>
                <a:srgbClr val="646464"/>
              </a:solidFill>
              <a:latin typeface="Arial"/>
            </a:endParaRPr>
          </a:p>
          <a:p>
            <a:pPr marL="273050" marR="0" lvl="0" indent="-273050" algn="l" defTabSz="914400" rtl="0" eaLnBrk="1" fontAlgn="auto" latinLnBrk="0" hangingPunct="1">
              <a:lnSpc>
                <a:spcPct val="100000"/>
              </a:lnSpc>
              <a:spcBef>
                <a:spcPct val="20000"/>
              </a:spcBef>
              <a:spcAft>
                <a:spcPts val="1200"/>
              </a:spcAft>
              <a:buClr>
                <a:srgbClr val="FFE600"/>
              </a:buClr>
              <a:buSzPct val="120000"/>
              <a:buFont typeface="+mj-lt"/>
              <a:buAutoNum type="arabicPeriod"/>
              <a:tabLst/>
              <a:defRPr/>
            </a:pPr>
            <a:r>
              <a:rPr kumimoji="0" lang="it-IT" sz="1800" b="1" i="0" u="none" strike="noStrike" kern="1200" cap="none" spc="0" normalizeH="0" baseline="0" noProof="0" dirty="0" smtClean="0">
                <a:ln>
                  <a:noFill/>
                </a:ln>
                <a:solidFill>
                  <a:srgbClr val="646464"/>
                </a:solidFill>
                <a:effectLst/>
                <a:uLnTx/>
                <a:uFillTx/>
                <a:latin typeface="Arial"/>
              </a:rPr>
              <a:t>L’accoglienza dei MSNA nel FAMI </a:t>
            </a:r>
          </a:p>
          <a:p>
            <a:pPr marL="273050" lvl="0" indent="-273050" fontAlgn="auto">
              <a:spcAft>
                <a:spcPts val="1200"/>
              </a:spcAft>
              <a:buClr>
                <a:srgbClr val="FFE600"/>
              </a:buClr>
              <a:buSzPct val="120000"/>
              <a:buFont typeface="+mj-lt"/>
              <a:buAutoNum type="arabicPeriod"/>
            </a:pPr>
            <a:r>
              <a:rPr lang="it-IT" sz="1800" b="1" baseline="0" dirty="0">
                <a:solidFill>
                  <a:srgbClr val="646464"/>
                </a:solidFill>
                <a:latin typeface="Arial"/>
              </a:rPr>
              <a:t>FAMI - </a:t>
            </a:r>
            <a:r>
              <a:rPr lang="it-IT" sz="1800" b="1" baseline="0" dirty="0" smtClean="0">
                <a:solidFill>
                  <a:srgbClr val="646464"/>
                </a:solidFill>
                <a:latin typeface="Arial"/>
              </a:rPr>
              <a:t>Avvisi potenziamento accoglienza </a:t>
            </a:r>
            <a:r>
              <a:rPr lang="it-IT" sz="1800" b="1" baseline="0" dirty="0">
                <a:solidFill>
                  <a:srgbClr val="646464"/>
                </a:solidFill>
                <a:latin typeface="Arial"/>
              </a:rPr>
              <a:t>dei MSNA </a:t>
            </a:r>
            <a:endParaRPr lang="it-IT" sz="1800" b="1" baseline="0" dirty="0" smtClean="0">
              <a:solidFill>
                <a:srgbClr val="646464"/>
              </a:solidFill>
              <a:latin typeface="Arial"/>
            </a:endParaRPr>
          </a:p>
          <a:p>
            <a:pPr lvl="1" fontAlgn="auto">
              <a:spcAft>
                <a:spcPts val="1200"/>
              </a:spcAft>
              <a:buClr>
                <a:srgbClr val="FFE600"/>
              </a:buClr>
              <a:buSzPct val="120000"/>
              <a:buFont typeface="Wingdings" panose="05000000000000000000" pitchFamily="2" charset="2"/>
              <a:buChar char="q"/>
            </a:pPr>
            <a:r>
              <a:rPr lang="it-IT" sz="1800" i="1" baseline="0" dirty="0" smtClean="0">
                <a:solidFill>
                  <a:srgbClr val="646464"/>
                </a:solidFill>
                <a:latin typeface="Arial"/>
              </a:rPr>
              <a:t>Prima </a:t>
            </a:r>
            <a:r>
              <a:rPr lang="it-IT" sz="1800" i="1" baseline="0" dirty="0">
                <a:solidFill>
                  <a:srgbClr val="646464"/>
                </a:solidFill>
                <a:latin typeface="Arial"/>
              </a:rPr>
              <a:t>accoglienza </a:t>
            </a:r>
            <a:r>
              <a:rPr lang="it-IT" sz="1800" i="1" baseline="0" dirty="0" smtClean="0">
                <a:solidFill>
                  <a:srgbClr val="646464"/>
                </a:solidFill>
                <a:latin typeface="Arial"/>
              </a:rPr>
              <a:t>– FAMI</a:t>
            </a:r>
          </a:p>
          <a:p>
            <a:pPr lvl="1" fontAlgn="auto">
              <a:spcAft>
                <a:spcPts val="1200"/>
              </a:spcAft>
              <a:buClr>
                <a:srgbClr val="FFE600"/>
              </a:buClr>
              <a:buSzPct val="120000"/>
              <a:buFont typeface="Wingdings" panose="05000000000000000000" pitchFamily="2" charset="2"/>
              <a:buChar char="q"/>
            </a:pPr>
            <a:r>
              <a:rPr lang="it-IT" sz="1800" i="1" baseline="0" dirty="0" smtClean="0">
                <a:solidFill>
                  <a:srgbClr val="646464"/>
                </a:solidFill>
              </a:rPr>
              <a:t>Seconda accoglienza </a:t>
            </a:r>
            <a:r>
              <a:rPr lang="it-IT" sz="1800" i="1" baseline="0" dirty="0">
                <a:solidFill>
                  <a:srgbClr val="646464"/>
                </a:solidFill>
              </a:rPr>
              <a:t>- </a:t>
            </a:r>
            <a:r>
              <a:rPr lang="it-IT" sz="1800" i="1" baseline="0" dirty="0" smtClean="0">
                <a:solidFill>
                  <a:srgbClr val="646464"/>
                </a:solidFill>
              </a:rPr>
              <a:t>FAMI</a:t>
            </a:r>
            <a:endParaRPr lang="it-IT" sz="1800" i="1" baseline="0" dirty="0">
              <a:solidFill>
                <a:srgbClr val="646464"/>
              </a:solidFill>
            </a:endParaRPr>
          </a:p>
        </p:txBody>
      </p:sp>
      <p:sp>
        <p:nvSpPr>
          <p:cNvPr id="2" name="Slide Number Placeholder 1"/>
          <p:cNvSpPr>
            <a:spLocks noGrp="1"/>
          </p:cNvSpPr>
          <p:nvPr>
            <p:ph type="sldNum" sz="quarter" idx="10"/>
          </p:nvPr>
        </p:nvSpPr>
        <p:spPr/>
        <p:txBody>
          <a:bodyPr/>
          <a:lstStyle/>
          <a:p>
            <a:pPr>
              <a:defRPr/>
            </a:pPr>
            <a:fld id="{F99EF2CC-54AF-485E-8420-F5873EE0A1E6}" type="slidenum">
              <a:rPr lang="en-US" smtClean="0"/>
              <a:pPr>
                <a:defRPr/>
              </a:pPr>
              <a:t>2</a:t>
            </a:fld>
            <a:endParaRPr lang="en-US" dirty="0"/>
          </a:p>
        </p:txBody>
      </p:sp>
    </p:spTree>
    <p:extLst>
      <p:ext uri="{BB962C8B-B14F-4D97-AF65-F5344CB8AC3E}">
        <p14:creationId xmlns:p14="http://schemas.microsoft.com/office/powerpoint/2010/main" val="3719135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36512" y="981199"/>
            <a:ext cx="9144000" cy="384239"/>
          </a:xfrm>
          <a:prstGeom prst="rect">
            <a:avLst/>
          </a:prstGeom>
        </p:spPr>
        <p:txBody>
          <a:bodyPr/>
          <a:lstStyle>
            <a:lvl1pPr algn="l" rtl="0" eaLnBrk="0" fontAlgn="base" hangingPunct="0">
              <a:lnSpc>
                <a:spcPct val="85000"/>
              </a:lnSpc>
              <a:spcBef>
                <a:spcPct val="0"/>
              </a:spcBef>
              <a:spcAft>
                <a:spcPct val="0"/>
              </a:spcAft>
              <a:defRPr sz="2400" b="1">
                <a:solidFill>
                  <a:schemeClr val="bg2"/>
                </a:solidFill>
                <a:latin typeface="+mj-lt"/>
                <a:ea typeface="+mj-ea"/>
                <a:cs typeface="+mj-cs"/>
              </a:defRPr>
            </a:lvl1pPr>
            <a:lvl2pPr algn="l" rtl="0" eaLnBrk="0" fontAlgn="base" hangingPunct="0">
              <a:lnSpc>
                <a:spcPct val="85000"/>
              </a:lnSpc>
              <a:spcBef>
                <a:spcPct val="0"/>
              </a:spcBef>
              <a:spcAft>
                <a:spcPct val="0"/>
              </a:spcAft>
              <a:defRPr sz="2400" b="1">
                <a:solidFill>
                  <a:schemeClr val="bg2"/>
                </a:solidFill>
                <a:latin typeface="Arial" charset="0"/>
              </a:defRPr>
            </a:lvl2pPr>
            <a:lvl3pPr algn="l" rtl="0" eaLnBrk="0" fontAlgn="base" hangingPunct="0">
              <a:lnSpc>
                <a:spcPct val="85000"/>
              </a:lnSpc>
              <a:spcBef>
                <a:spcPct val="0"/>
              </a:spcBef>
              <a:spcAft>
                <a:spcPct val="0"/>
              </a:spcAft>
              <a:defRPr sz="2400" b="1">
                <a:solidFill>
                  <a:schemeClr val="bg2"/>
                </a:solidFill>
                <a:latin typeface="Arial" charset="0"/>
              </a:defRPr>
            </a:lvl3pPr>
            <a:lvl4pPr algn="l" rtl="0" eaLnBrk="0" fontAlgn="base" hangingPunct="0">
              <a:lnSpc>
                <a:spcPct val="85000"/>
              </a:lnSpc>
              <a:spcBef>
                <a:spcPct val="0"/>
              </a:spcBef>
              <a:spcAft>
                <a:spcPct val="0"/>
              </a:spcAft>
              <a:defRPr sz="2400" b="1">
                <a:solidFill>
                  <a:schemeClr val="bg2"/>
                </a:solidFill>
                <a:latin typeface="Arial" charset="0"/>
              </a:defRPr>
            </a:lvl4pPr>
            <a:lvl5pPr algn="l" rtl="0" eaLnBrk="0" fontAlgn="base" hangingPunct="0">
              <a:lnSpc>
                <a:spcPct val="85000"/>
              </a:lnSpc>
              <a:spcBef>
                <a:spcPct val="0"/>
              </a:spcBef>
              <a:spcAft>
                <a:spcPct val="0"/>
              </a:spcAft>
              <a:defRPr sz="2400" b="1">
                <a:solidFill>
                  <a:schemeClr val="bg2"/>
                </a:solidFill>
                <a:latin typeface="Arial" charset="0"/>
              </a:defRPr>
            </a:lvl5pPr>
            <a:lvl6pPr marL="457200" algn="l" rtl="0" fontAlgn="base">
              <a:lnSpc>
                <a:spcPct val="85000"/>
              </a:lnSpc>
              <a:spcBef>
                <a:spcPct val="0"/>
              </a:spcBef>
              <a:spcAft>
                <a:spcPct val="0"/>
              </a:spcAft>
              <a:defRPr sz="2400" b="1">
                <a:solidFill>
                  <a:schemeClr val="bg2"/>
                </a:solidFill>
                <a:latin typeface="Arial" charset="0"/>
              </a:defRPr>
            </a:lvl6pPr>
            <a:lvl7pPr marL="914400" algn="l" rtl="0" fontAlgn="base">
              <a:lnSpc>
                <a:spcPct val="85000"/>
              </a:lnSpc>
              <a:spcBef>
                <a:spcPct val="0"/>
              </a:spcBef>
              <a:spcAft>
                <a:spcPct val="0"/>
              </a:spcAft>
              <a:defRPr sz="2400" b="1">
                <a:solidFill>
                  <a:schemeClr val="bg2"/>
                </a:solidFill>
                <a:latin typeface="Arial" charset="0"/>
              </a:defRPr>
            </a:lvl7pPr>
            <a:lvl8pPr marL="1371600" algn="l" rtl="0" fontAlgn="base">
              <a:lnSpc>
                <a:spcPct val="85000"/>
              </a:lnSpc>
              <a:spcBef>
                <a:spcPct val="0"/>
              </a:spcBef>
              <a:spcAft>
                <a:spcPct val="0"/>
              </a:spcAft>
              <a:defRPr sz="2400" b="1">
                <a:solidFill>
                  <a:schemeClr val="bg2"/>
                </a:solidFill>
                <a:latin typeface="Arial" charset="0"/>
              </a:defRPr>
            </a:lvl8pPr>
            <a:lvl9pPr marL="1828800" algn="l" rtl="0" fontAlgn="base">
              <a:lnSpc>
                <a:spcPct val="85000"/>
              </a:lnSpc>
              <a:spcBef>
                <a:spcPct val="0"/>
              </a:spcBef>
              <a:spcAft>
                <a:spcPct val="0"/>
              </a:spcAft>
              <a:defRPr sz="2400" b="1">
                <a:solidFill>
                  <a:schemeClr val="bg2"/>
                </a:solidFill>
                <a:latin typeface="Arial" charset="0"/>
              </a:defRPr>
            </a:lvl9pPr>
          </a:lstStyle>
          <a:p>
            <a:pPr eaLnBrk="1" hangingPunct="1"/>
            <a:r>
              <a:rPr lang="it-IT" kern="0" baseline="0" dirty="0" smtClean="0"/>
              <a:t>Roadmap</a:t>
            </a:r>
            <a:r>
              <a:rPr lang="it-IT" kern="0" baseline="0" dirty="0" smtClean="0"/>
              <a:t> </a:t>
            </a:r>
            <a:r>
              <a:rPr lang="it-IT" kern="0" baseline="0" dirty="0"/>
              <a:t>delle </a:t>
            </a:r>
            <a:r>
              <a:rPr lang="it-IT" kern="0" baseline="0" dirty="0" smtClean="0"/>
              <a:t>politiche su Immigrazione </a:t>
            </a:r>
            <a:r>
              <a:rPr lang="it-IT" kern="0" baseline="0" dirty="0"/>
              <a:t>e Asilo in Italia e Ue</a:t>
            </a:r>
          </a:p>
        </p:txBody>
      </p:sp>
      <p:sp>
        <p:nvSpPr>
          <p:cNvPr id="126" name="Freeform 5"/>
          <p:cNvSpPr>
            <a:spLocks/>
          </p:cNvSpPr>
          <p:nvPr/>
        </p:nvSpPr>
        <p:spPr bwMode="auto">
          <a:xfrm>
            <a:off x="1166538" y="3417812"/>
            <a:ext cx="1461246" cy="642578"/>
          </a:xfrm>
          <a:custGeom>
            <a:avLst/>
            <a:gdLst>
              <a:gd name="T0" fmla="*/ 0 w 825"/>
              <a:gd name="T1" fmla="*/ 0 h 1113"/>
              <a:gd name="T2" fmla="*/ 580 w 825"/>
              <a:gd name="T3" fmla="*/ 0 h 1113"/>
              <a:gd name="T4" fmla="*/ 686 w 825"/>
              <a:gd name="T5" fmla="*/ 565 h 1113"/>
              <a:gd name="T6" fmla="*/ 580 w 825"/>
              <a:gd name="T7" fmla="*/ 1130 h 1113"/>
              <a:gd name="T8" fmla="*/ 0 w 825"/>
              <a:gd name="T9" fmla="*/ 1130 h 1113"/>
              <a:gd name="T10" fmla="*/ 92 w 825"/>
              <a:gd name="T11" fmla="*/ 565 h 1113"/>
              <a:gd name="T12" fmla="*/ 0 w 825"/>
              <a:gd name="T13" fmla="*/ 0 h 1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5" h="1113">
                <a:moveTo>
                  <a:pt x="0" y="0"/>
                </a:moveTo>
                <a:lnTo>
                  <a:pt x="697" y="0"/>
                </a:lnTo>
                <a:lnTo>
                  <a:pt x="824" y="556"/>
                </a:lnTo>
                <a:lnTo>
                  <a:pt x="697" y="1112"/>
                </a:lnTo>
                <a:lnTo>
                  <a:pt x="0" y="1112"/>
                </a:lnTo>
                <a:lnTo>
                  <a:pt x="111" y="556"/>
                </a:lnTo>
                <a:lnTo>
                  <a:pt x="0" y="0"/>
                </a:lnTo>
              </a:path>
            </a:pathLst>
          </a:custGeom>
          <a:solidFill>
            <a:srgbClr val="808080"/>
          </a:solidFill>
          <a:ln w="6350" cap="rnd"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it-IT" sz="1200" kern="0" baseline="0" dirty="0" smtClean="0">
              <a:solidFill>
                <a:srgbClr val="FFFFFF"/>
              </a:solidFill>
              <a:latin typeface="Arial"/>
            </a:endParaRPr>
          </a:p>
        </p:txBody>
      </p:sp>
      <p:sp>
        <p:nvSpPr>
          <p:cNvPr id="127" name="Freeform 5"/>
          <p:cNvSpPr>
            <a:spLocks/>
          </p:cNvSpPr>
          <p:nvPr/>
        </p:nvSpPr>
        <p:spPr bwMode="auto">
          <a:xfrm>
            <a:off x="197740" y="3403641"/>
            <a:ext cx="1014438" cy="642578"/>
          </a:xfrm>
          <a:custGeom>
            <a:avLst/>
            <a:gdLst>
              <a:gd name="T0" fmla="*/ 0 w 825"/>
              <a:gd name="T1" fmla="*/ 0 h 1113"/>
              <a:gd name="T2" fmla="*/ 580 w 825"/>
              <a:gd name="T3" fmla="*/ 0 h 1113"/>
              <a:gd name="T4" fmla="*/ 686 w 825"/>
              <a:gd name="T5" fmla="*/ 565 h 1113"/>
              <a:gd name="T6" fmla="*/ 580 w 825"/>
              <a:gd name="T7" fmla="*/ 1130 h 1113"/>
              <a:gd name="T8" fmla="*/ 0 w 825"/>
              <a:gd name="T9" fmla="*/ 1130 h 1113"/>
              <a:gd name="T10" fmla="*/ 92 w 825"/>
              <a:gd name="T11" fmla="*/ 565 h 1113"/>
              <a:gd name="T12" fmla="*/ 0 w 825"/>
              <a:gd name="T13" fmla="*/ 0 h 1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5" h="1113">
                <a:moveTo>
                  <a:pt x="0" y="0"/>
                </a:moveTo>
                <a:lnTo>
                  <a:pt x="697" y="0"/>
                </a:lnTo>
                <a:lnTo>
                  <a:pt x="824" y="556"/>
                </a:lnTo>
                <a:lnTo>
                  <a:pt x="697" y="1112"/>
                </a:lnTo>
                <a:lnTo>
                  <a:pt x="0" y="1112"/>
                </a:lnTo>
                <a:lnTo>
                  <a:pt x="111" y="556"/>
                </a:lnTo>
                <a:lnTo>
                  <a:pt x="0" y="0"/>
                </a:lnTo>
              </a:path>
            </a:pathLst>
          </a:custGeom>
          <a:solidFill>
            <a:srgbClr val="808080"/>
          </a:solidFill>
          <a:ln w="6350" cap="rnd"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it-IT" sz="1200" b="1" kern="0" baseline="0" dirty="0" smtClean="0">
                <a:solidFill>
                  <a:srgbClr val="FFFFFF"/>
                </a:solidFill>
                <a:latin typeface="Arial"/>
              </a:rPr>
              <a:t>Conferenza unificata</a:t>
            </a:r>
          </a:p>
        </p:txBody>
      </p:sp>
      <p:sp>
        <p:nvSpPr>
          <p:cNvPr id="128" name="Freeform 9"/>
          <p:cNvSpPr>
            <a:spLocks/>
          </p:cNvSpPr>
          <p:nvPr/>
        </p:nvSpPr>
        <p:spPr bwMode="auto">
          <a:xfrm>
            <a:off x="2627784" y="3395034"/>
            <a:ext cx="1052518" cy="672857"/>
          </a:xfrm>
          <a:custGeom>
            <a:avLst/>
            <a:gdLst>
              <a:gd name="T0" fmla="*/ 0 w 825"/>
              <a:gd name="T1" fmla="*/ 0 h 1113"/>
              <a:gd name="T2" fmla="*/ 587 w 825"/>
              <a:gd name="T3" fmla="*/ 0 h 1113"/>
              <a:gd name="T4" fmla="*/ 686 w 825"/>
              <a:gd name="T5" fmla="*/ 565 h 1113"/>
              <a:gd name="T6" fmla="*/ 587 w 825"/>
              <a:gd name="T7" fmla="*/ 1130 h 1113"/>
              <a:gd name="T8" fmla="*/ 0 w 825"/>
              <a:gd name="T9" fmla="*/ 1130 h 1113"/>
              <a:gd name="T10" fmla="*/ 106 w 825"/>
              <a:gd name="T11" fmla="*/ 565 h 1113"/>
              <a:gd name="T12" fmla="*/ 0 w 825"/>
              <a:gd name="T13" fmla="*/ 0 h 1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5" h="1113">
                <a:moveTo>
                  <a:pt x="0" y="0"/>
                </a:moveTo>
                <a:lnTo>
                  <a:pt x="705" y="0"/>
                </a:lnTo>
                <a:lnTo>
                  <a:pt x="824" y="556"/>
                </a:lnTo>
                <a:lnTo>
                  <a:pt x="705" y="1112"/>
                </a:lnTo>
                <a:lnTo>
                  <a:pt x="0" y="1112"/>
                </a:lnTo>
                <a:lnTo>
                  <a:pt x="127" y="556"/>
                </a:lnTo>
                <a:lnTo>
                  <a:pt x="0" y="0"/>
                </a:lnTo>
              </a:path>
            </a:pathLst>
          </a:custGeom>
          <a:solidFill>
            <a:srgbClr val="808080"/>
          </a:solidFill>
          <a:ln w="6350" cap="rnd"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it-IT" sz="1200" kern="0" baseline="0" dirty="0" smtClean="0">
              <a:solidFill>
                <a:srgbClr val="FFFFFF"/>
              </a:solidFill>
              <a:latin typeface="Arial"/>
            </a:endParaRPr>
          </a:p>
        </p:txBody>
      </p:sp>
      <p:sp>
        <p:nvSpPr>
          <p:cNvPr id="129" name="Rectangle 11"/>
          <p:cNvSpPr>
            <a:spLocks noChangeArrowheads="1"/>
          </p:cNvSpPr>
          <p:nvPr/>
        </p:nvSpPr>
        <p:spPr bwMode="auto">
          <a:xfrm>
            <a:off x="179512" y="4437112"/>
            <a:ext cx="1247453" cy="1852026"/>
          </a:xfrm>
          <a:prstGeom prst="rect">
            <a:avLst/>
          </a:prstGeom>
          <a:solidFill>
            <a:srgbClr val="FFE600">
              <a:lumMod val="40000"/>
              <a:lumOff val="60000"/>
            </a:srgbClr>
          </a:solidFill>
          <a:ln w="6350">
            <a:noFill/>
            <a:miter lim="800000"/>
            <a:headEnd/>
            <a:tailEnd/>
          </a:ln>
          <a:effectLst/>
          <a:extLst/>
        </p:spPr>
        <p:txBody>
          <a:bodyPr wrap="squar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00" b="1" i="0" u="none" strike="noStrike" kern="0" cap="none" spc="0" normalizeH="0" baseline="0" noProof="0" dirty="0" smtClean="0">
                <a:ln>
                  <a:noFill/>
                </a:ln>
                <a:solidFill>
                  <a:srgbClr val="000000"/>
                </a:solidFill>
                <a:effectLst/>
                <a:uLnTx/>
                <a:uFillTx/>
                <a:latin typeface="Arial"/>
              </a:rPr>
              <a:t>Piano operativo nazionale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00" b="1" i="0" u="none" strike="noStrike" kern="0" cap="none" spc="0" normalizeH="0" baseline="0" noProof="0" dirty="0" smtClean="0">
                <a:ln>
                  <a:noFill/>
                </a:ln>
                <a:solidFill>
                  <a:srgbClr val="000000"/>
                </a:solidFill>
                <a:effectLst/>
                <a:uLnTx/>
                <a:uFillTx/>
                <a:latin typeface="Arial"/>
              </a:rPr>
              <a:t>per fronteggiare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00" b="1" i="0" u="none" strike="noStrike" kern="0" cap="none" spc="0" normalizeH="0" baseline="0" noProof="0" dirty="0" smtClean="0">
                <a:ln>
                  <a:noFill/>
                </a:ln>
                <a:solidFill>
                  <a:srgbClr val="000000"/>
                </a:solidFill>
                <a:effectLst/>
                <a:uLnTx/>
                <a:uFillTx/>
                <a:latin typeface="Arial"/>
              </a:rPr>
              <a:t>il flusso</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00" b="1" i="0" u="none" strike="noStrike" kern="0" cap="none" spc="0" normalizeH="0" baseline="0" noProof="0" dirty="0" smtClean="0">
                <a:ln>
                  <a:noFill/>
                </a:ln>
                <a:solidFill>
                  <a:srgbClr val="000000"/>
                </a:solidFill>
                <a:effectLst/>
                <a:uLnTx/>
                <a:uFillTx/>
                <a:latin typeface="Arial"/>
              </a:rPr>
              <a:t>straordinario di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00" b="1" i="0" u="none" strike="noStrike" kern="0" cap="none" spc="0" normalizeH="0" baseline="0" noProof="0" dirty="0" smtClean="0">
                <a:ln>
                  <a:noFill/>
                </a:ln>
                <a:solidFill>
                  <a:srgbClr val="000000"/>
                </a:solidFill>
                <a:effectLst/>
                <a:uLnTx/>
                <a:uFillTx/>
                <a:latin typeface="Arial"/>
              </a:rPr>
              <a:t>cittadini comunitari,</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de-DE" sz="1000" b="1" i="0" u="none" strike="noStrike" kern="0" cap="none" spc="0" normalizeH="0" baseline="0" noProof="0" dirty="0" smtClean="0">
                <a:ln>
                  <a:noFill/>
                </a:ln>
                <a:solidFill>
                  <a:srgbClr val="000000"/>
                </a:solidFill>
                <a:effectLst/>
                <a:uLnTx/>
                <a:uFillTx/>
                <a:latin typeface="Arial"/>
              </a:rPr>
              <a:t> adulti, famiglie e MSNA</a:t>
            </a:r>
          </a:p>
        </p:txBody>
      </p:sp>
      <p:sp>
        <p:nvSpPr>
          <p:cNvPr id="130" name="Rectangle 12"/>
          <p:cNvSpPr>
            <a:spLocks noChangeArrowheads="1"/>
          </p:cNvSpPr>
          <p:nvPr/>
        </p:nvSpPr>
        <p:spPr bwMode="auto">
          <a:xfrm>
            <a:off x="3576136" y="4478642"/>
            <a:ext cx="1030588" cy="799378"/>
          </a:xfrm>
          <a:prstGeom prst="rect">
            <a:avLst/>
          </a:prstGeom>
          <a:solidFill>
            <a:srgbClr val="FFE600">
              <a:lumMod val="40000"/>
              <a:lumOff val="60000"/>
            </a:srgbClr>
          </a:solidFill>
          <a:ln w="6350">
            <a:noFill/>
            <a:miter lim="800000"/>
            <a:headEnd/>
            <a:tailEnd/>
          </a:ln>
          <a:effectLst/>
          <a:extLst/>
        </p:spPr>
        <p:txBody>
          <a:bodyPr wrap="none" anchor="ct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algn="ctr" eaLnBrk="0" fontAlgn="base" hangingPunct="0">
              <a:spcBef>
                <a:spcPct val="0"/>
              </a:spcBef>
              <a:spcAft>
                <a:spcPct val="0"/>
              </a:spcAft>
              <a:defRPr>
                <a:solidFill>
                  <a:schemeClr val="bg1"/>
                </a:solidFill>
                <a:latin typeface="Arial" charset="0"/>
              </a:defRPr>
            </a:lvl6pPr>
            <a:lvl7pPr marL="2971800" indent="-228600" algn="ctr" eaLnBrk="0" fontAlgn="base" hangingPunct="0">
              <a:spcBef>
                <a:spcPct val="0"/>
              </a:spcBef>
              <a:spcAft>
                <a:spcPct val="0"/>
              </a:spcAft>
              <a:defRPr>
                <a:solidFill>
                  <a:schemeClr val="bg1"/>
                </a:solidFill>
                <a:latin typeface="Arial" charset="0"/>
              </a:defRPr>
            </a:lvl7pPr>
            <a:lvl8pPr marL="3429000" indent="-228600" algn="ctr" eaLnBrk="0" fontAlgn="base" hangingPunct="0">
              <a:spcBef>
                <a:spcPct val="0"/>
              </a:spcBef>
              <a:spcAft>
                <a:spcPct val="0"/>
              </a:spcAft>
              <a:defRPr>
                <a:solidFill>
                  <a:schemeClr val="bg1"/>
                </a:solidFill>
                <a:latin typeface="Arial" charset="0"/>
              </a:defRPr>
            </a:lvl8pPr>
            <a:lvl9pPr marL="3886200" indent="-228600" algn="ctr" eaLnBrk="0" fontAlgn="base" hangingPunct="0">
              <a:spcBef>
                <a:spcPct val="0"/>
              </a:spcBef>
              <a:spcAft>
                <a:spcPct val="0"/>
              </a:spcAft>
              <a:defRPr>
                <a:solidFill>
                  <a:schemeClr val="bg1"/>
                </a:solidFill>
                <a:latin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altLang="it-IT" sz="1000" b="1" i="0" u="none" strike="noStrike" kern="0" cap="none" spc="0" normalizeH="0" baseline="0" noProof="0" dirty="0" smtClean="0">
                <a:ln>
                  <a:noFill/>
                </a:ln>
                <a:solidFill>
                  <a:srgbClr val="000000"/>
                </a:solidFill>
                <a:effectLst/>
                <a:uLnTx/>
                <a:uFillTx/>
                <a:latin typeface="Arial"/>
              </a:rPr>
              <a:t>Italy’s</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GB" altLang="it-IT" sz="1000" b="1" i="0" u="none" strike="noStrike" kern="0" cap="none" spc="0" normalizeH="0" baseline="0" noProof="0" dirty="0" smtClean="0">
                <a:ln>
                  <a:noFill/>
                </a:ln>
                <a:solidFill>
                  <a:srgbClr val="000000"/>
                </a:solidFill>
                <a:effectLst/>
                <a:uLnTx/>
                <a:uFillTx/>
                <a:latin typeface="Arial"/>
              </a:rPr>
              <a:t>Roadmap</a:t>
            </a:r>
          </a:p>
        </p:txBody>
      </p:sp>
      <p:sp>
        <p:nvSpPr>
          <p:cNvPr id="131" name="Freeform 15"/>
          <p:cNvSpPr>
            <a:spLocks/>
          </p:cNvSpPr>
          <p:nvPr/>
        </p:nvSpPr>
        <p:spPr bwMode="auto">
          <a:xfrm>
            <a:off x="611560" y="4164461"/>
            <a:ext cx="387075" cy="194521"/>
          </a:xfrm>
          <a:custGeom>
            <a:avLst/>
            <a:gdLst>
              <a:gd name="T0" fmla="*/ 239 w 289"/>
              <a:gd name="T1" fmla="*/ 0 h 113"/>
              <a:gd name="T2" fmla="*/ 123 w 289"/>
              <a:gd name="T3" fmla="*/ 112 h 113"/>
              <a:gd name="T4" fmla="*/ 0 w 289"/>
              <a:gd name="T5" fmla="*/ 0 h 113"/>
              <a:gd name="T6" fmla="*/ 239 w 289"/>
              <a:gd name="T7" fmla="*/ 0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9" h="113">
                <a:moveTo>
                  <a:pt x="288" y="0"/>
                </a:moveTo>
                <a:lnTo>
                  <a:pt x="148" y="112"/>
                </a:lnTo>
                <a:lnTo>
                  <a:pt x="0" y="0"/>
                </a:lnTo>
                <a:lnTo>
                  <a:pt x="288" y="0"/>
                </a:lnTo>
              </a:path>
            </a:pathLst>
          </a:custGeom>
          <a:solidFill>
            <a:srgbClr val="CCCCCC"/>
          </a:solidFill>
          <a:ln w="6350" cap="rnd"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it-IT" kern="0" baseline="0" dirty="0" smtClean="0">
              <a:solidFill>
                <a:srgbClr val="FFFFFF"/>
              </a:solidFill>
              <a:latin typeface="Arial"/>
            </a:endParaRPr>
          </a:p>
        </p:txBody>
      </p:sp>
      <p:sp>
        <p:nvSpPr>
          <p:cNvPr id="132" name="Freeform 20"/>
          <p:cNvSpPr>
            <a:spLocks/>
          </p:cNvSpPr>
          <p:nvPr/>
        </p:nvSpPr>
        <p:spPr bwMode="auto">
          <a:xfrm>
            <a:off x="4037070" y="4180235"/>
            <a:ext cx="396752" cy="211735"/>
          </a:xfrm>
          <a:custGeom>
            <a:avLst/>
            <a:gdLst>
              <a:gd name="T0" fmla="*/ 245 w 297"/>
              <a:gd name="T1" fmla="*/ 0 h 121"/>
              <a:gd name="T2" fmla="*/ 126 w 297"/>
              <a:gd name="T3" fmla="*/ 122 h 121"/>
              <a:gd name="T4" fmla="*/ 0 w 297"/>
              <a:gd name="T5" fmla="*/ 0 h 121"/>
              <a:gd name="T6" fmla="*/ 245 w 297"/>
              <a:gd name="T7" fmla="*/ 0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7" h="121">
                <a:moveTo>
                  <a:pt x="296" y="0"/>
                </a:moveTo>
                <a:lnTo>
                  <a:pt x="152" y="120"/>
                </a:lnTo>
                <a:lnTo>
                  <a:pt x="0" y="0"/>
                </a:lnTo>
                <a:lnTo>
                  <a:pt x="296" y="0"/>
                </a:lnTo>
              </a:path>
            </a:pathLst>
          </a:custGeom>
          <a:solidFill>
            <a:srgbClr val="CCCCCC"/>
          </a:solidFill>
          <a:ln w="6350" cap="rnd"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it-IT" kern="0" baseline="0" dirty="0" smtClean="0">
              <a:solidFill>
                <a:srgbClr val="FFFFFF"/>
              </a:solidFill>
              <a:latin typeface="Arial"/>
            </a:endParaRPr>
          </a:p>
        </p:txBody>
      </p:sp>
      <p:sp>
        <p:nvSpPr>
          <p:cNvPr id="133" name="Rectangle 14"/>
          <p:cNvSpPr>
            <a:spLocks noChangeArrowheads="1"/>
          </p:cNvSpPr>
          <p:nvPr/>
        </p:nvSpPr>
        <p:spPr bwMode="auto">
          <a:xfrm>
            <a:off x="2267744" y="4464026"/>
            <a:ext cx="1201080" cy="1822106"/>
          </a:xfrm>
          <a:prstGeom prst="rect">
            <a:avLst/>
          </a:prstGeom>
          <a:solidFill>
            <a:srgbClr val="FFE600">
              <a:lumMod val="40000"/>
              <a:lumOff val="60000"/>
            </a:srgbClr>
          </a:solidFill>
          <a:ln w="6350">
            <a:noFill/>
            <a:miter lim="800000"/>
            <a:headEnd/>
            <a:tailEnd/>
          </a:ln>
          <a:effectLst/>
          <a:extLst/>
        </p:spPr>
        <p:txBody>
          <a:bodyPr wrap="square" anchor="ct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algn="ctr" eaLnBrk="0" fontAlgn="base" hangingPunct="0">
              <a:spcBef>
                <a:spcPct val="0"/>
              </a:spcBef>
              <a:spcAft>
                <a:spcPct val="0"/>
              </a:spcAft>
              <a:defRPr>
                <a:solidFill>
                  <a:schemeClr val="bg1"/>
                </a:solidFill>
                <a:latin typeface="Arial" charset="0"/>
              </a:defRPr>
            </a:lvl6pPr>
            <a:lvl7pPr marL="2971800" indent="-228600" algn="ctr" eaLnBrk="0" fontAlgn="base" hangingPunct="0">
              <a:spcBef>
                <a:spcPct val="0"/>
              </a:spcBef>
              <a:spcAft>
                <a:spcPct val="0"/>
              </a:spcAft>
              <a:defRPr>
                <a:solidFill>
                  <a:schemeClr val="bg1"/>
                </a:solidFill>
                <a:latin typeface="Arial" charset="0"/>
              </a:defRPr>
            </a:lvl7pPr>
            <a:lvl8pPr marL="3429000" indent="-228600" algn="ctr" eaLnBrk="0" fontAlgn="base" hangingPunct="0">
              <a:spcBef>
                <a:spcPct val="0"/>
              </a:spcBef>
              <a:spcAft>
                <a:spcPct val="0"/>
              </a:spcAft>
              <a:defRPr>
                <a:solidFill>
                  <a:schemeClr val="bg1"/>
                </a:solidFill>
                <a:latin typeface="Arial" charset="0"/>
              </a:defRPr>
            </a:lvl8pPr>
            <a:lvl9pPr marL="3886200" indent="-228600" algn="ctr" eaLnBrk="0" fontAlgn="base" hangingPunct="0">
              <a:spcBef>
                <a:spcPct val="0"/>
              </a:spcBef>
              <a:spcAft>
                <a:spcPct val="0"/>
              </a:spcAft>
              <a:defRPr>
                <a:solidFill>
                  <a:schemeClr val="bg1"/>
                </a:solidFill>
                <a:latin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it-IT" altLang="it-IT" sz="900" b="1" i="0" u="none" strike="noStrike" kern="0" cap="none" spc="0" normalizeH="0" baseline="0" noProof="0" dirty="0">
                <a:ln>
                  <a:noFill/>
                </a:ln>
                <a:solidFill>
                  <a:srgbClr val="000000"/>
                </a:solidFill>
                <a:effectLst/>
                <a:uLnTx/>
                <a:uFillTx/>
                <a:latin typeface="Arial"/>
              </a:rPr>
              <a:t>D.Lgs </a:t>
            </a:r>
            <a:r>
              <a:rPr kumimoji="0" lang="it-IT" altLang="it-IT" sz="900" b="1" i="0" u="none" strike="noStrike" kern="0" cap="none" spc="0" normalizeH="0" baseline="0" noProof="0" dirty="0" smtClean="0">
                <a:ln>
                  <a:noFill/>
                </a:ln>
                <a:solidFill>
                  <a:srgbClr val="000000"/>
                </a:solidFill>
                <a:effectLst/>
                <a:uLnTx/>
                <a:uFillTx/>
                <a:latin typeface="Arial"/>
              </a:rPr>
              <a:t> 142/2015 del 18 </a:t>
            </a:r>
            <a:r>
              <a:rPr kumimoji="0" lang="it-IT" altLang="it-IT" sz="900" b="1" i="0" u="none" strike="noStrike" kern="0" cap="none" spc="0" normalizeH="0" baseline="0" noProof="0" dirty="0">
                <a:ln>
                  <a:noFill/>
                </a:ln>
                <a:solidFill>
                  <a:srgbClr val="000000"/>
                </a:solidFill>
                <a:effectLst/>
                <a:uLnTx/>
                <a:uFillTx/>
                <a:latin typeface="Arial"/>
              </a:rPr>
              <a:t>agosto </a:t>
            </a:r>
            <a:r>
              <a:rPr kumimoji="0" lang="it-IT" altLang="it-IT" sz="1000" b="1" i="0" u="none" strike="noStrike" kern="0" cap="none" spc="0" normalizeH="0" baseline="0" noProof="0" dirty="0">
                <a:ln>
                  <a:noFill/>
                </a:ln>
                <a:solidFill>
                  <a:srgbClr val="000000"/>
                </a:solidFill>
                <a:effectLst/>
                <a:uLnTx/>
                <a:uFillTx/>
                <a:latin typeface="Arial"/>
              </a:rPr>
              <a:t>2015</a:t>
            </a:r>
            <a:endParaRPr kumimoji="0" lang="it-IT" altLang="it-IT" sz="900" b="1" i="0" u="none" strike="noStrike" kern="0" cap="none" spc="0" normalizeH="0" baseline="0" noProof="0" dirty="0">
              <a:ln>
                <a:noFill/>
              </a:ln>
              <a:solidFill>
                <a:srgbClr val="000000"/>
              </a:solidFill>
              <a:effectLst/>
              <a:uLnTx/>
              <a:uFillTx/>
              <a:latin typeface="Arial"/>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it-IT" altLang="it-IT" sz="900" b="1" i="0" u="none" strike="noStrike" kern="0" cap="none" spc="0" normalizeH="0" baseline="0" noProof="0" dirty="0">
                <a:ln>
                  <a:noFill/>
                </a:ln>
                <a:solidFill>
                  <a:srgbClr val="000000"/>
                </a:solidFill>
                <a:effectLst/>
                <a:uLnTx/>
                <a:uFillTx/>
                <a:latin typeface="Arial"/>
              </a:rPr>
              <a:t>Attuazione </a:t>
            </a:r>
            <a:r>
              <a:rPr kumimoji="0" lang="it-IT" altLang="it-IT" sz="900" b="1" i="0" u="none" strike="noStrike" kern="0" cap="none" spc="0" normalizeH="0" baseline="0" noProof="0" dirty="0" smtClean="0">
                <a:ln>
                  <a:noFill/>
                </a:ln>
                <a:solidFill>
                  <a:srgbClr val="000000"/>
                </a:solidFill>
                <a:effectLst/>
                <a:uLnTx/>
                <a:uFillTx/>
                <a:latin typeface="Arial"/>
              </a:rPr>
              <a:t>della</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it-IT" altLang="it-IT" sz="900" b="1" i="0" u="none" strike="noStrike" kern="0" cap="none" spc="0" normalizeH="0" baseline="0" noProof="0" dirty="0" smtClean="0">
                <a:ln>
                  <a:noFill/>
                </a:ln>
                <a:solidFill>
                  <a:srgbClr val="000000"/>
                </a:solidFill>
                <a:effectLst/>
                <a:uLnTx/>
                <a:uFillTx/>
                <a:latin typeface="Arial"/>
              </a:rPr>
              <a:t> </a:t>
            </a:r>
            <a:r>
              <a:rPr kumimoji="0" lang="it-IT" altLang="it-IT" sz="900" b="1" i="0" u="none" strike="noStrike" kern="0" cap="none" spc="0" normalizeH="0" baseline="0" noProof="0" dirty="0">
                <a:ln>
                  <a:noFill/>
                </a:ln>
                <a:solidFill>
                  <a:srgbClr val="000000"/>
                </a:solidFill>
                <a:effectLst/>
                <a:uLnTx/>
                <a:uFillTx/>
                <a:latin typeface="Arial"/>
              </a:rPr>
              <a:t>Direttiva </a:t>
            </a:r>
            <a:r>
              <a:rPr kumimoji="0" lang="it-IT" altLang="it-IT" sz="900" b="1" i="0" u="none" strike="noStrike" kern="0" cap="none" spc="0" normalizeH="0" baseline="0" noProof="0" dirty="0" smtClean="0">
                <a:ln>
                  <a:noFill/>
                </a:ln>
                <a:solidFill>
                  <a:srgbClr val="000000"/>
                </a:solidFill>
                <a:effectLst/>
                <a:uLnTx/>
                <a:uFillTx/>
                <a:latin typeface="Arial"/>
              </a:rPr>
              <a:t>2013/33/UE (condizioni di accoglienza) </a:t>
            </a:r>
            <a:endParaRPr kumimoji="0" lang="it-IT" altLang="it-IT" sz="900" b="1" i="0" u="none" strike="noStrike" kern="0" cap="none" spc="0" normalizeH="0" baseline="0" noProof="0" dirty="0">
              <a:ln>
                <a:noFill/>
              </a:ln>
              <a:solidFill>
                <a:srgbClr val="000000"/>
              </a:solidFill>
              <a:effectLst/>
              <a:uLnTx/>
              <a:uFillTx/>
              <a:latin typeface="Arial"/>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it-IT" altLang="it-IT" sz="900" b="1" i="0" u="none" strike="noStrike" kern="0" cap="none" spc="0" normalizeH="0" baseline="0" noProof="0" dirty="0" smtClean="0">
                <a:ln>
                  <a:noFill/>
                </a:ln>
                <a:solidFill>
                  <a:srgbClr val="000000"/>
                </a:solidFill>
                <a:effectLst/>
                <a:uLnTx/>
                <a:uFillTx/>
                <a:latin typeface="Arial"/>
              </a:rPr>
              <a:t>nonché della</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it-IT" altLang="it-IT" sz="900" b="1" i="0" u="none" strike="noStrike" kern="0" cap="none" spc="0" normalizeH="0" baseline="0" noProof="0" dirty="0" smtClean="0">
                <a:ln>
                  <a:noFill/>
                </a:ln>
                <a:solidFill>
                  <a:srgbClr val="000000"/>
                </a:solidFill>
                <a:effectLst/>
                <a:uLnTx/>
                <a:uFillTx/>
                <a:latin typeface="Arial"/>
              </a:rPr>
              <a:t> </a:t>
            </a:r>
            <a:r>
              <a:rPr kumimoji="0" lang="it-IT" altLang="it-IT" sz="900" b="1" i="0" u="none" strike="noStrike" kern="0" cap="none" spc="0" normalizeH="0" baseline="0" noProof="0" dirty="0">
                <a:ln>
                  <a:noFill/>
                </a:ln>
                <a:solidFill>
                  <a:srgbClr val="000000"/>
                </a:solidFill>
                <a:effectLst/>
                <a:uLnTx/>
                <a:uFillTx/>
                <a:latin typeface="Arial"/>
              </a:rPr>
              <a:t>Direttiva </a:t>
            </a:r>
            <a:r>
              <a:rPr kumimoji="0" lang="it-IT" altLang="it-IT" sz="900" b="1" i="0" u="none" strike="noStrike" kern="0" cap="none" spc="0" normalizeH="0" baseline="0" noProof="0" dirty="0" smtClean="0">
                <a:ln>
                  <a:noFill/>
                </a:ln>
                <a:solidFill>
                  <a:srgbClr val="000000"/>
                </a:solidFill>
                <a:effectLst/>
                <a:uLnTx/>
                <a:uFillTx/>
                <a:latin typeface="Arial"/>
              </a:rPr>
              <a:t>2013/32/UE (procedure)</a:t>
            </a:r>
            <a:endParaRPr kumimoji="0" lang="it-IT" altLang="it-IT" sz="900" b="1" i="0" u="none" strike="noStrike" kern="0" cap="none" spc="0" normalizeH="0" baseline="0" noProof="0" dirty="0">
              <a:ln>
                <a:noFill/>
              </a:ln>
              <a:solidFill>
                <a:srgbClr val="000000"/>
              </a:solidFill>
              <a:effectLst/>
              <a:uLnTx/>
              <a:uFillTx/>
              <a:latin typeface="Arial"/>
            </a:endParaRPr>
          </a:p>
        </p:txBody>
      </p:sp>
      <p:sp>
        <p:nvSpPr>
          <p:cNvPr id="134" name="Freeform 17"/>
          <p:cNvSpPr>
            <a:spLocks/>
          </p:cNvSpPr>
          <p:nvPr/>
        </p:nvSpPr>
        <p:spPr bwMode="auto">
          <a:xfrm rot="10800000">
            <a:off x="1676711" y="2492896"/>
            <a:ext cx="360508" cy="195264"/>
          </a:xfrm>
          <a:custGeom>
            <a:avLst/>
            <a:gdLst>
              <a:gd name="T0" fmla="*/ 245 w 297"/>
              <a:gd name="T1" fmla="*/ 0 h 121"/>
              <a:gd name="T2" fmla="*/ 245 w 297"/>
              <a:gd name="T3" fmla="*/ 0 h 121"/>
              <a:gd name="T4" fmla="*/ 126 w 297"/>
              <a:gd name="T5" fmla="*/ 122 h 121"/>
              <a:gd name="T6" fmla="*/ 0 w 297"/>
              <a:gd name="T7" fmla="*/ 0 h 121"/>
              <a:gd name="T8" fmla="*/ 245 w 297"/>
              <a:gd name="T9" fmla="*/ 0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7" h="121">
                <a:moveTo>
                  <a:pt x="296" y="0"/>
                </a:moveTo>
                <a:lnTo>
                  <a:pt x="296" y="0"/>
                </a:lnTo>
                <a:lnTo>
                  <a:pt x="152" y="120"/>
                </a:lnTo>
                <a:lnTo>
                  <a:pt x="0" y="0"/>
                </a:lnTo>
                <a:lnTo>
                  <a:pt x="296" y="0"/>
                </a:lnTo>
              </a:path>
            </a:pathLst>
          </a:custGeom>
          <a:solidFill>
            <a:srgbClr val="CCCCCC"/>
          </a:solidFill>
          <a:ln w="6350" cap="rnd"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it-IT" kern="0" baseline="0" dirty="0" smtClean="0">
              <a:solidFill>
                <a:srgbClr val="FFFFFF"/>
              </a:solidFill>
              <a:latin typeface="Arial"/>
            </a:endParaRPr>
          </a:p>
        </p:txBody>
      </p:sp>
      <p:sp>
        <p:nvSpPr>
          <p:cNvPr id="135" name="Rounded Rectangle 134"/>
          <p:cNvSpPr/>
          <p:nvPr/>
        </p:nvSpPr>
        <p:spPr>
          <a:xfrm>
            <a:off x="197740" y="2780928"/>
            <a:ext cx="868498" cy="502130"/>
          </a:xfrm>
          <a:prstGeom prst="roundRect">
            <a:avLst/>
          </a:prstGeom>
          <a:solidFill>
            <a:srgbClr val="999999">
              <a:lumMod val="40000"/>
              <a:lumOff val="60000"/>
            </a:srgbClr>
          </a:solidFill>
          <a:ln w="9525" cap="flat" cmpd="sng" algn="ctr">
            <a:noFill/>
            <a:prstDash val="solid"/>
          </a:ln>
          <a:effectLst>
            <a:outerShdw blurRad="40000" dist="20000" dir="5400000" rotWithShape="0">
              <a:srgbClr val="000000">
                <a:alpha val="38000"/>
              </a:srgbClr>
            </a:outerShdw>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rgbClr val="000000"/>
                </a:solidFill>
                <a:effectLst/>
                <a:uLnTx/>
                <a:uFillTx/>
                <a:latin typeface="Arial"/>
                <a:ea typeface="+mn-ea"/>
                <a:cs typeface="+mn-cs"/>
              </a:rPr>
              <a:t>luglio 2014</a:t>
            </a:r>
          </a:p>
        </p:txBody>
      </p:sp>
      <p:sp>
        <p:nvSpPr>
          <p:cNvPr id="136" name="Rounded Rectangle 135"/>
          <p:cNvSpPr/>
          <p:nvPr/>
        </p:nvSpPr>
        <p:spPr>
          <a:xfrm>
            <a:off x="1259632" y="2760740"/>
            <a:ext cx="1227676" cy="524660"/>
          </a:xfrm>
          <a:prstGeom prst="roundRect">
            <a:avLst/>
          </a:prstGeom>
          <a:solidFill>
            <a:srgbClr val="999999">
              <a:lumMod val="40000"/>
              <a:lumOff val="60000"/>
            </a:srgbClr>
          </a:solidFill>
          <a:ln w="9525" cap="flat" cmpd="sng" algn="ctr">
            <a:noFill/>
            <a:prstDash val="solid"/>
          </a:ln>
          <a:effectLst>
            <a:outerShdw blurRad="40000" dist="20000" dir="5400000" rotWithShape="0">
              <a:srgbClr val="000000">
                <a:alpha val="38000"/>
              </a:srgbClr>
            </a:outerShdw>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rgbClr val="000000"/>
                </a:solidFill>
                <a:effectLst/>
                <a:uLnTx/>
                <a:uFillTx/>
                <a:latin typeface="Arial"/>
                <a:ea typeface="+mn-ea"/>
                <a:cs typeface="+mn-cs"/>
              </a:rPr>
              <a:t>maggio 2015</a:t>
            </a:r>
          </a:p>
        </p:txBody>
      </p:sp>
      <p:sp>
        <p:nvSpPr>
          <p:cNvPr id="137" name="Rounded Rectangle 136"/>
          <p:cNvSpPr/>
          <p:nvPr/>
        </p:nvSpPr>
        <p:spPr>
          <a:xfrm>
            <a:off x="2699792" y="2764473"/>
            <a:ext cx="876344" cy="502130"/>
          </a:xfrm>
          <a:prstGeom prst="roundRect">
            <a:avLst/>
          </a:prstGeom>
          <a:solidFill>
            <a:srgbClr val="999999">
              <a:lumMod val="40000"/>
              <a:lumOff val="60000"/>
            </a:srgbClr>
          </a:solidFill>
          <a:ln w="9525" cap="flat" cmpd="sng" algn="ctr">
            <a:noFill/>
            <a:prstDash val="solid"/>
          </a:ln>
          <a:effectLst>
            <a:outerShdw blurRad="40000" dist="20000" dir="5400000" rotWithShape="0">
              <a:srgbClr val="000000">
                <a:alpha val="38000"/>
              </a:srgbClr>
            </a:outerShdw>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rgbClr val="000000"/>
                </a:solidFill>
                <a:effectLst/>
                <a:uLnTx/>
                <a:uFillTx/>
                <a:latin typeface="Arial"/>
                <a:ea typeface="+mn-ea"/>
                <a:cs typeface="+mn-cs"/>
              </a:rPr>
              <a:t>agosto 2015</a:t>
            </a:r>
          </a:p>
        </p:txBody>
      </p:sp>
      <p:pic>
        <p:nvPicPr>
          <p:cNvPr id="138" name="Picture 1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3435540"/>
            <a:ext cx="759196" cy="588749"/>
          </a:xfrm>
          <a:prstGeom prst="rect">
            <a:avLst/>
          </a:prstGeom>
          <a:ln>
            <a:noFill/>
          </a:ln>
        </p:spPr>
      </p:pic>
      <p:sp>
        <p:nvSpPr>
          <p:cNvPr id="139" name="Freeform 20"/>
          <p:cNvSpPr>
            <a:spLocks/>
          </p:cNvSpPr>
          <p:nvPr/>
        </p:nvSpPr>
        <p:spPr bwMode="auto">
          <a:xfrm>
            <a:off x="2948333" y="4169418"/>
            <a:ext cx="396752" cy="211735"/>
          </a:xfrm>
          <a:custGeom>
            <a:avLst/>
            <a:gdLst>
              <a:gd name="T0" fmla="*/ 245 w 297"/>
              <a:gd name="T1" fmla="*/ 0 h 121"/>
              <a:gd name="T2" fmla="*/ 126 w 297"/>
              <a:gd name="T3" fmla="*/ 122 h 121"/>
              <a:gd name="T4" fmla="*/ 0 w 297"/>
              <a:gd name="T5" fmla="*/ 0 h 121"/>
              <a:gd name="T6" fmla="*/ 245 w 297"/>
              <a:gd name="T7" fmla="*/ 0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7" h="121">
                <a:moveTo>
                  <a:pt x="296" y="0"/>
                </a:moveTo>
                <a:lnTo>
                  <a:pt x="152" y="120"/>
                </a:lnTo>
                <a:lnTo>
                  <a:pt x="0" y="0"/>
                </a:lnTo>
                <a:lnTo>
                  <a:pt x="296" y="0"/>
                </a:lnTo>
              </a:path>
            </a:pathLst>
          </a:custGeom>
          <a:solidFill>
            <a:srgbClr val="CCCCCC"/>
          </a:solidFill>
          <a:ln w="6350" cap="rnd"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it-IT" kern="0" baseline="0" dirty="0" smtClean="0">
              <a:solidFill>
                <a:srgbClr val="FFFFFF"/>
              </a:solidFill>
              <a:latin typeface="Arial"/>
            </a:endParaRPr>
          </a:p>
        </p:txBody>
      </p:sp>
      <p:sp>
        <p:nvSpPr>
          <p:cNvPr id="140" name="Freeform 9"/>
          <p:cNvSpPr>
            <a:spLocks/>
          </p:cNvSpPr>
          <p:nvPr/>
        </p:nvSpPr>
        <p:spPr bwMode="auto">
          <a:xfrm>
            <a:off x="4800272" y="3384401"/>
            <a:ext cx="1234574" cy="653054"/>
          </a:xfrm>
          <a:custGeom>
            <a:avLst/>
            <a:gdLst>
              <a:gd name="T0" fmla="*/ 0 w 825"/>
              <a:gd name="T1" fmla="*/ 0 h 1113"/>
              <a:gd name="T2" fmla="*/ 587 w 825"/>
              <a:gd name="T3" fmla="*/ 0 h 1113"/>
              <a:gd name="T4" fmla="*/ 686 w 825"/>
              <a:gd name="T5" fmla="*/ 565 h 1113"/>
              <a:gd name="T6" fmla="*/ 587 w 825"/>
              <a:gd name="T7" fmla="*/ 1130 h 1113"/>
              <a:gd name="T8" fmla="*/ 0 w 825"/>
              <a:gd name="T9" fmla="*/ 1130 h 1113"/>
              <a:gd name="T10" fmla="*/ 106 w 825"/>
              <a:gd name="T11" fmla="*/ 565 h 1113"/>
              <a:gd name="T12" fmla="*/ 0 w 825"/>
              <a:gd name="T13" fmla="*/ 0 h 1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5" h="1113">
                <a:moveTo>
                  <a:pt x="0" y="0"/>
                </a:moveTo>
                <a:lnTo>
                  <a:pt x="705" y="0"/>
                </a:lnTo>
                <a:lnTo>
                  <a:pt x="824" y="556"/>
                </a:lnTo>
                <a:lnTo>
                  <a:pt x="705" y="1112"/>
                </a:lnTo>
                <a:lnTo>
                  <a:pt x="0" y="1112"/>
                </a:lnTo>
                <a:lnTo>
                  <a:pt x="127" y="556"/>
                </a:lnTo>
                <a:lnTo>
                  <a:pt x="0" y="0"/>
                </a:lnTo>
              </a:path>
            </a:pathLst>
          </a:custGeom>
          <a:solidFill>
            <a:srgbClr val="808080"/>
          </a:solidFill>
          <a:ln w="6350" cap="rnd"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it-IT" sz="1200" kern="0" baseline="0" dirty="0" smtClean="0">
              <a:solidFill>
                <a:srgbClr val="FFFFFF"/>
              </a:solidFill>
              <a:latin typeface="Arial"/>
            </a:endParaRPr>
          </a:p>
        </p:txBody>
      </p:sp>
      <p:sp>
        <p:nvSpPr>
          <p:cNvPr id="141" name="Freeform 9"/>
          <p:cNvSpPr>
            <a:spLocks/>
          </p:cNvSpPr>
          <p:nvPr/>
        </p:nvSpPr>
        <p:spPr bwMode="auto">
          <a:xfrm>
            <a:off x="3720152" y="3393008"/>
            <a:ext cx="1080120" cy="672857"/>
          </a:xfrm>
          <a:custGeom>
            <a:avLst/>
            <a:gdLst>
              <a:gd name="T0" fmla="*/ 0 w 825"/>
              <a:gd name="T1" fmla="*/ 0 h 1113"/>
              <a:gd name="T2" fmla="*/ 587 w 825"/>
              <a:gd name="T3" fmla="*/ 0 h 1113"/>
              <a:gd name="T4" fmla="*/ 686 w 825"/>
              <a:gd name="T5" fmla="*/ 565 h 1113"/>
              <a:gd name="T6" fmla="*/ 587 w 825"/>
              <a:gd name="T7" fmla="*/ 1130 h 1113"/>
              <a:gd name="T8" fmla="*/ 0 w 825"/>
              <a:gd name="T9" fmla="*/ 1130 h 1113"/>
              <a:gd name="T10" fmla="*/ 106 w 825"/>
              <a:gd name="T11" fmla="*/ 565 h 1113"/>
              <a:gd name="T12" fmla="*/ 0 w 825"/>
              <a:gd name="T13" fmla="*/ 0 h 1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5" h="1113">
                <a:moveTo>
                  <a:pt x="0" y="0"/>
                </a:moveTo>
                <a:lnTo>
                  <a:pt x="705" y="0"/>
                </a:lnTo>
                <a:lnTo>
                  <a:pt x="824" y="556"/>
                </a:lnTo>
                <a:lnTo>
                  <a:pt x="705" y="1112"/>
                </a:lnTo>
                <a:lnTo>
                  <a:pt x="0" y="1112"/>
                </a:lnTo>
                <a:lnTo>
                  <a:pt x="127" y="556"/>
                </a:lnTo>
                <a:lnTo>
                  <a:pt x="0" y="0"/>
                </a:lnTo>
              </a:path>
            </a:pathLst>
          </a:custGeom>
          <a:solidFill>
            <a:srgbClr val="808080"/>
          </a:solidFill>
          <a:ln w="6350" cap="rnd"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it-IT" sz="1200" kern="0" baseline="0" dirty="0" smtClean="0">
              <a:solidFill>
                <a:srgbClr val="FFFFFF"/>
              </a:solidFill>
              <a:latin typeface="Arial"/>
            </a:endParaRPr>
          </a:p>
        </p:txBody>
      </p:sp>
      <p:sp>
        <p:nvSpPr>
          <p:cNvPr id="142" name="Rounded Rectangle 141"/>
          <p:cNvSpPr/>
          <p:nvPr/>
        </p:nvSpPr>
        <p:spPr>
          <a:xfrm>
            <a:off x="3720152" y="2764473"/>
            <a:ext cx="991565" cy="502130"/>
          </a:xfrm>
          <a:prstGeom prst="roundRect">
            <a:avLst/>
          </a:prstGeom>
          <a:solidFill>
            <a:srgbClr val="999999">
              <a:lumMod val="40000"/>
              <a:lumOff val="60000"/>
            </a:srgbClr>
          </a:solidFill>
          <a:ln w="9525" cap="flat" cmpd="sng" algn="ctr">
            <a:noFill/>
            <a:prstDash val="solid"/>
          </a:ln>
          <a:effectLst>
            <a:outerShdw blurRad="40000" dist="20000" dir="5400000" rotWithShape="0">
              <a:srgbClr val="000000">
                <a:alpha val="38000"/>
              </a:srgbClr>
            </a:outerShdw>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rgbClr val="000000"/>
                </a:solidFill>
                <a:effectLst/>
                <a:uLnTx/>
                <a:uFillTx/>
                <a:latin typeface="Arial"/>
                <a:ea typeface="+mn-ea"/>
                <a:cs typeface="+mn-cs"/>
              </a:rPr>
              <a:t>settembre 2015</a:t>
            </a:r>
          </a:p>
        </p:txBody>
      </p:sp>
      <p:sp>
        <p:nvSpPr>
          <p:cNvPr id="143" name="Rectangle 14"/>
          <p:cNvSpPr>
            <a:spLocks noChangeArrowheads="1"/>
          </p:cNvSpPr>
          <p:nvPr/>
        </p:nvSpPr>
        <p:spPr bwMode="auto">
          <a:xfrm>
            <a:off x="1115616" y="1556792"/>
            <a:ext cx="1475725" cy="841252"/>
          </a:xfrm>
          <a:prstGeom prst="rect">
            <a:avLst/>
          </a:prstGeom>
          <a:solidFill>
            <a:srgbClr val="FFE600"/>
          </a:solidFill>
          <a:ln w="6350">
            <a:noFill/>
            <a:miter lim="800000"/>
            <a:headEnd/>
            <a:tailEnd/>
          </a:ln>
          <a:effectLst/>
          <a:extLst/>
        </p:spPr>
        <p:txBody>
          <a:bodyPr wrap="square" anchor="ct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algn="ctr" eaLnBrk="0" fontAlgn="base" hangingPunct="0">
              <a:spcBef>
                <a:spcPct val="0"/>
              </a:spcBef>
              <a:spcAft>
                <a:spcPct val="0"/>
              </a:spcAft>
              <a:defRPr>
                <a:solidFill>
                  <a:schemeClr val="bg1"/>
                </a:solidFill>
                <a:latin typeface="Arial" charset="0"/>
              </a:defRPr>
            </a:lvl6pPr>
            <a:lvl7pPr marL="2971800" indent="-228600" algn="ctr" eaLnBrk="0" fontAlgn="base" hangingPunct="0">
              <a:spcBef>
                <a:spcPct val="0"/>
              </a:spcBef>
              <a:spcAft>
                <a:spcPct val="0"/>
              </a:spcAft>
              <a:defRPr>
                <a:solidFill>
                  <a:schemeClr val="bg1"/>
                </a:solidFill>
                <a:latin typeface="Arial" charset="0"/>
              </a:defRPr>
            </a:lvl7pPr>
            <a:lvl8pPr marL="3429000" indent="-228600" algn="ctr" eaLnBrk="0" fontAlgn="base" hangingPunct="0">
              <a:spcBef>
                <a:spcPct val="0"/>
              </a:spcBef>
              <a:spcAft>
                <a:spcPct val="0"/>
              </a:spcAft>
              <a:defRPr>
                <a:solidFill>
                  <a:schemeClr val="bg1"/>
                </a:solidFill>
                <a:latin typeface="Arial" charset="0"/>
              </a:defRPr>
            </a:lvl8pPr>
            <a:lvl9pPr marL="3886200" indent="-228600" algn="ctr" eaLnBrk="0" fontAlgn="base" hangingPunct="0">
              <a:spcBef>
                <a:spcPct val="0"/>
              </a:spcBef>
              <a:spcAft>
                <a:spcPct val="0"/>
              </a:spcAft>
              <a:defRPr>
                <a:solidFill>
                  <a:schemeClr val="bg1"/>
                </a:solidFill>
                <a:latin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it-IT" sz="1050" b="1" i="0" u="none" strike="noStrike" kern="0" cap="none" spc="0" normalizeH="0" baseline="0" noProof="0" dirty="0" smtClean="0">
                <a:ln>
                  <a:noFill/>
                </a:ln>
                <a:solidFill>
                  <a:srgbClr val="000000"/>
                </a:solidFill>
                <a:effectLst/>
                <a:uLnTx/>
                <a:uFillTx/>
                <a:latin typeface="Arial"/>
              </a:rPr>
              <a:t>Agenda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it-IT" sz="1050" b="1" i="0" u="none" strike="noStrike" kern="0" cap="none" spc="0" normalizeH="0" baseline="0" noProof="0" dirty="0" smtClean="0">
                <a:ln>
                  <a:noFill/>
                </a:ln>
                <a:solidFill>
                  <a:srgbClr val="000000"/>
                </a:solidFill>
                <a:effectLst/>
                <a:uLnTx/>
                <a:uFillTx/>
                <a:latin typeface="Arial"/>
              </a:rPr>
              <a:t>Europea</a:t>
            </a:r>
            <a:r>
              <a:rPr kumimoji="0" lang="it-IT" sz="1050" b="1" i="0" u="none" strike="noStrike" kern="0" cap="none" spc="0" normalizeH="0" baseline="0" noProof="0" dirty="0">
                <a:ln>
                  <a:noFill/>
                </a:ln>
                <a:solidFill>
                  <a:srgbClr val="000000"/>
                </a:solidFill>
                <a:effectLst/>
                <a:uLnTx/>
                <a:uFillTx/>
                <a:latin typeface="Arial"/>
              </a:rPr>
              <a:t> </a:t>
            </a:r>
            <a:endParaRPr kumimoji="0" lang="it-IT" sz="1050" b="1" i="0" u="none" strike="noStrike" kern="0" cap="none" spc="0" normalizeH="0" baseline="0" noProof="0" dirty="0" smtClean="0">
              <a:ln>
                <a:noFill/>
              </a:ln>
              <a:solidFill>
                <a:srgbClr val="000000"/>
              </a:solidFill>
              <a:effectLst/>
              <a:uLnTx/>
              <a:uFillTx/>
              <a:latin typeface="Arial"/>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it-IT" sz="1050" b="1" i="0" u="none" strike="noStrike" kern="0" cap="none" spc="0" normalizeH="0" baseline="0" noProof="0" dirty="0">
                <a:ln>
                  <a:noFill/>
                </a:ln>
                <a:solidFill>
                  <a:srgbClr val="000000"/>
                </a:solidFill>
                <a:effectLst/>
                <a:uLnTx/>
                <a:uFillTx/>
                <a:latin typeface="Arial"/>
              </a:rPr>
              <a:t>S</a:t>
            </a:r>
            <a:r>
              <a:rPr kumimoji="0" lang="it-IT" sz="1050" b="1" i="0" u="none" strike="noStrike" kern="0" cap="none" spc="0" normalizeH="0" baseline="0" noProof="0" dirty="0" smtClean="0">
                <a:ln>
                  <a:noFill/>
                </a:ln>
                <a:solidFill>
                  <a:srgbClr val="000000"/>
                </a:solidFill>
                <a:effectLst/>
                <a:uLnTx/>
                <a:uFillTx/>
                <a:latin typeface="Arial"/>
              </a:rPr>
              <a:t>ulla</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it-IT" sz="1050" b="1" i="0" u="none" strike="noStrike" kern="0" cap="none" spc="0" normalizeH="0" baseline="0" noProof="0" dirty="0" smtClean="0">
                <a:ln>
                  <a:noFill/>
                </a:ln>
                <a:solidFill>
                  <a:srgbClr val="000000"/>
                </a:solidFill>
                <a:effectLst/>
                <a:uLnTx/>
                <a:uFillTx/>
                <a:latin typeface="Arial"/>
              </a:rPr>
              <a:t>Migrazione</a:t>
            </a:r>
            <a:endParaRPr kumimoji="0" lang="it-IT" sz="1050" b="1" i="0" u="none" strike="noStrike" kern="0" cap="none" spc="0" normalizeH="0" baseline="0" noProof="0" dirty="0">
              <a:ln>
                <a:noFill/>
              </a:ln>
              <a:solidFill>
                <a:srgbClr val="000000"/>
              </a:solidFill>
              <a:effectLst/>
              <a:uLnTx/>
              <a:uFillTx/>
              <a:latin typeface="Arial"/>
            </a:endParaRPr>
          </a:p>
        </p:txBody>
      </p:sp>
      <p:pic>
        <p:nvPicPr>
          <p:cNvPr id="144" name="Picture 1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152" y="3414525"/>
            <a:ext cx="759196" cy="588749"/>
          </a:xfrm>
          <a:prstGeom prst="rect">
            <a:avLst/>
          </a:prstGeom>
          <a:ln>
            <a:noFill/>
          </a:ln>
        </p:spPr>
      </p:pic>
      <p:pic>
        <p:nvPicPr>
          <p:cNvPr id="145" name="Picture 1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2" y="3488003"/>
            <a:ext cx="420096" cy="473853"/>
          </a:xfrm>
          <a:prstGeom prst="rect">
            <a:avLst/>
          </a:prstGeom>
          <a:ln>
            <a:noFill/>
          </a:ln>
        </p:spPr>
      </p:pic>
      <p:pic>
        <p:nvPicPr>
          <p:cNvPr id="146" name="Picture 145"/>
          <p:cNvPicPr>
            <a:picLocks noChangeAspect="1"/>
          </p:cNvPicPr>
          <p:nvPr/>
        </p:nvPicPr>
        <p:blipFill rotWithShape="1">
          <a:blip r:embed="rId5" cstate="print">
            <a:extLst>
              <a:ext uri="{28A0092B-C50C-407E-A947-70E740481C1C}">
                <a14:useLocalDpi xmlns:a14="http://schemas.microsoft.com/office/drawing/2010/main" val="0"/>
              </a:ext>
            </a:extLst>
          </a:blip>
          <a:srcRect r="72315"/>
          <a:stretch/>
        </p:blipFill>
        <p:spPr>
          <a:xfrm>
            <a:off x="4080048" y="3457890"/>
            <a:ext cx="423219" cy="509557"/>
          </a:xfrm>
          <a:prstGeom prst="rect">
            <a:avLst/>
          </a:prstGeom>
          <a:ln>
            <a:noFill/>
          </a:ln>
        </p:spPr>
      </p:pic>
      <p:sp>
        <p:nvSpPr>
          <p:cNvPr id="147" name="Rectangle 14"/>
          <p:cNvSpPr>
            <a:spLocks noChangeArrowheads="1"/>
          </p:cNvSpPr>
          <p:nvPr/>
        </p:nvSpPr>
        <p:spPr bwMode="auto">
          <a:xfrm>
            <a:off x="4656256" y="4478642"/>
            <a:ext cx="1165975" cy="1159418"/>
          </a:xfrm>
          <a:prstGeom prst="rect">
            <a:avLst/>
          </a:prstGeom>
          <a:solidFill>
            <a:srgbClr val="FFE600">
              <a:lumMod val="40000"/>
              <a:lumOff val="60000"/>
            </a:srgbClr>
          </a:solidFill>
          <a:ln w="6350">
            <a:noFill/>
            <a:miter lim="800000"/>
            <a:headEnd/>
            <a:tailEnd/>
          </a:ln>
          <a:effectLst/>
          <a:extLst/>
        </p:spPr>
        <p:txBody>
          <a:bodyPr wrap="square" anchor="ct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algn="ctr" eaLnBrk="0" fontAlgn="base" hangingPunct="0">
              <a:spcBef>
                <a:spcPct val="0"/>
              </a:spcBef>
              <a:spcAft>
                <a:spcPct val="0"/>
              </a:spcAft>
              <a:defRPr>
                <a:solidFill>
                  <a:schemeClr val="bg1"/>
                </a:solidFill>
                <a:latin typeface="Arial" charset="0"/>
              </a:defRPr>
            </a:lvl6pPr>
            <a:lvl7pPr marL="2971800" indent="-228600" algn="ctr" eaLnBrk="0" fontAlgn="base" hangingPunct="0">
              <a:spcBef>
                <a:spcPct val="0"/>
              </a:spcBef>
              <a:spcAft>
                <a:spcPct val="0"/>
              </a:spcAft>
              <a:defRPr>
                <a:solidFill>
                  <a:schemeClr val="bg1"/>
                </a:solidFill>
                <a:latin typeface="Arial" charset="0"/>
              </a:defRPr>
            </a:lvl7pPr>
            <a:lvl8pPr marL="3429000" indent="-228600" algn="ctr" eaLnBrk="0" fontAlgn="base" hangingPunct="0">
              <a:spcBef>
                <a:spcPct val="0"/>
              </a:spcBef>
              <a:spcAft>
                <a:spcPct val="0"/>
              </a:spcAft>
              <a:defRPr>
                <a:solidFill>
                  <a:schemeClr val="bg1"/>
                </a:solidFill>
                <a:latin typeface="Arial" charset="0"/>
              </a:defRPr>
            </a:lvl8pPr>
            <a:lvl9pPr marL="3886200" indent="-228600" algn="ctr" eaLnBrk="0" fontAlgn="base" hangingPunct="0">
              <a:spcBef>
                <a:spcPct val="0"/>
              </a:spcBef>
              <a:spcAft>
                <a:spcPct val="0"/>
              </a:spcAft>
              <a:defRPr>
                <a:solidFill>
                  <a:schemeClr val="bg1"/>
                </a:solidFill>
                <a:latin typeface="Arial"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it-IT" altLang="it-IT" sz="1000" b="1" i="0" u="none" strike="noStrike" kern="0" cap="none" spc="0" normalizeH="0" baseline="0" noProof="0" dirty="0" smtClean="0">
                <a:ln>
                  <a:noFill/>
                </a:ln>
                <a:solidFill>
                  <a:srgbClr val="000000"/>
                </a:solidFill>
                <a:effectLst/>
                <a:uLnTx/>
                <a:uFillTx/>
                <a:latin typeface="Arial"/>
              </a:rPr>
              <a:t>Approvazione del Programma Nazionale FAMI Italia</a:t>
            </a:r>
            <a:endParaRPr kumimoji="0" lang="it-IT" altLang="it-IT" sz="1000" b="1" i="0" u="none" strike="noStrike" kern="0" cap="none" spc="0" normalizeH="0" baseline="0" noProof="0" dirty="0">
              <a:ln>
                <a:noFill/>
              </a:ln>
              <a:solidFill>
                <a:srgbClr val="000000"/>
              </a:solidFill>
              <a:effectLst/>
              <a:uLnTx/>
              <a:uFillTx/>
              <a:latin typeface="Arial"/>
            </a:endParaRPr>
          </a:p>
        </p:txBody>
      </p:sp>
      <p:graphicFrame>
        <p:nvGraphicFramePr>
          <p:cNvPr id="149" name="Object 148"/>
          <p:cNvGraphicFramePr>
            <a:graphicFrameLocks noChangeAspect="1"/>
          </p:cNvGraphicFramePr>
          <p:nvPr>
            <p:extLst/>
          </p:nvPr>
        </p:nvGraphicFramePr>
        <p:xfrm>
          <a:off x="2123728" y="4293096"/>
          <a:ext cx="284559" cy="402693"/>
        </p:xfrm>
        <a:graphic>
          <a:graphicData uri="http://schemas.openxmlformats.org/presentationml/2006/ole">
            <mc:AlternateContent xmlns:mc="http://schemas.openxmlformats.org/markup-compatibility/2006">
              <mc:Choice xmlns:v="urn:schemas-microsoft-com:vml" Requires="v">
                <p:oleObj spid="_x0000_s8195" name="Acrobat Document" r:id="rId6" imgW="5667480" imgH="8020080" progId="AcroExch.Document.7">
                  <p:embed/>
                </p:oleObj>
              </mc:Choice>
              <mc:Fallback>
                <p:oleObj name="Acrobat Document" r:id="rId6" imgW="5667480" imgH="8020080" progId="AcroExch.Document.7">
                  <p:embed/>
                  <p:pic>
                    <p:nvPicPr>
                      <p:cNvPr id="0" name=""/>
                      <p:cNvPicPr/>
                      <p:nvPr/>
                    </p:nvPicPr>
                    <p:blipFill>
                      <a:blip r:embed="rId7"/>
                      <a:stretch>
                        <a:fillRect/>
                      </a:stretch>
                    </p:blipFill>
                    <p:spPr>
                      <a:xfrm>
                        <a:off x="2123728" y="4293096"/>
                        <a:ext cx="284559" cy="402693"/>
                      </a:xfrm>
                      <a:prstGeom prst="rect">
                        <a:avLst/>
                      </a:prstGeom>
                      <a:blipFill>
                        <a:blip r:embed="rId8"/>
                        <a:stretch>
                          <a:fillRect/>
                        </a:stretch>
                      </a:blipFill>
                    </p:spPr>
                  </p:pic>
                </p:oleObj>
              </mc:Fallback>
            </mc:AlternateContent>
          </a:graphicData>
        </a:graphic>
      </p:graphicFrame>
      <p:sp>
        <p:nvSpPr>
          <p:cNvPr id="150" name="Rounded Rectangle 149"/>
          <p:cNvSpPr/>
          <p:nvPr/>
        </p:nvSpPr>
        <p:spPr>
          <a:xfrm>
            <a:off x="4944288" y="2764473"/>
            <a:ext cx="913833" cy="502130"/>
          </a:xfrm>
          <a:prstGeom prst="roundRect">
            <a:avLst/>
          </a:prstGeom>
          <a:solidFill>
            <a:srgbClr val="999999">
              <a:lumMod val="40000"/>
              <a:lumOff val="60000"/>
            </a:srgbClr>
          </a:solidFill>
          <a:ln w="9525" cap="flat" cmpd="sng" algn="ctr">
            <a:noFill/>
            <a:prstDash val="solid"/>
          </a:ln>
          <a:effectLst>
            <a:outerShdw blurRad="40000" dist="20000" dir="5400000" rotWithShape="0">
              <a:srgbClr val="000000">
                <a:alpha val="38000"/>
              </a:srgbClr>
            </a:outerShdw>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rgbClr val="000000"/>
                </a:solidFill>
                <a:effectLst/>
                <a:uLnTx/>
                <a:uFillTx/>
                <a:latin typeface="Arial"/>
                <a:ea typeface="+mn-ea"/>
                <a:cs typeface="+mn-cs"/>
              </a:rPr>
              <a:t>marzo 2016</a:t>
            </a:r>
          </a:p>
        </p:txBody>
      </p:sp>
      <p:sp>
        <p:nvSpPr>
          <p:cNvPr id="151" name="Freeform 20"/>
          <p:cNvSpPr>
            <a:spLocks/>
          </p:cNvSpPr>
          <p:nvPr/>
        </p:nvSpPr>
        <p:spPr bwMode="auto">
          <a:xfrm>
            <a:off x="5223333" y="4174659"/>
            <a:ext cx="396752" cy="211735"/>
          </a:xfrm>
          <a:custGeom>
            <a:avLst/>
            <a:gdLst>
              <a:gd name="T0" fmla="*/ 245 w 297"/>
              <a:gd name="T1" fmla="*/ 0 h 121"/>
              <a:gd name="T2" fmla="*/ 126 w 297"/>
              <a:gd name="T3" fmla="*/ 122 h 121"/>
              <a:gd name="T4" fmla="*/ 0 w 297"/>
              <a:gd name="T5" fmla="*/ 0 h 121"/>
              <a:gd name="T6" fmla="*/ 245 w 297"/>
              <a:gd name="T7" fmla="*/ 0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7" h="121">
                <a:moveTo>
                  <a:pt x="296" y="0"/>
                </a:moveTo>
                <a:lnTo>
                  <a:pt x="152" y="120"/>
                </a:lnTo>
                <a:lnTo>
                  <a:pt x="0" y="0"/>
                </a:lnTo>
                <a:lnTo>
                  <a:pt x="296" y="0"/>
                </a:lnTo>
              </a:path>
            </a:pathLst>
          </a:custGeom>
          <a:solidFill>
            <a:srgbClr val="CCCCCC"/>
          </a:solidFill>
          <a:ln w="6350" cap="rnd"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it-IT" kern="0" baseline="0" dirty="0" smtClean="0">
              <a:solidFill>
                <a:srgbClr val="FFFFFF"/>
              </a:solidFill>
              <a:latin typeface="Arial"/>
            </a:endParaRPr>
          </a:p>
        </p:txBody>
      </p:sp>
      <p:sp>
        <p:nvSpPr>
          <p:cNvPr id="31" name="Freeform 5"/>
          <p:cNvSpPr>
            <a:spLocks/>
          </p:cNvSpPr>
          <p:nvPr/>
        </p:nvSpPr>
        <p:spPr bwMode="auto">
          <a:xfrm>
            <a:off x="8676308" y="3410441"/>
            <a:ext cx="248183" cy="683489"/>
          </a:xfrm>
          <a:custGeom>
            <a:avLst/>
            <a:gdLst>
              <a:gd name="T0" fmla="*/ 0 w 825"/>
              <a:gd name="T1" fmla="*/ 0 h 1113"/>
              <a:gd name="T2" fmla="*/ 580 w 825"/>
              <a:gd name="T3" fmla="*/ 0 h 1113"/>
              <a:gd name="T4" fmla="*/ 686 w 825"/>
              <a:gd name="T5" fmla="*/ 565 h 1113"/>
              <a:gd name="T6" fmla="*/ 580 w 825"/>
              <a:gd name="T7" fmla="*/ 1130 h 1113"/>
              <a:gd name="T8" fmla="*/ 0 w 825"/>
              <a:gd name="T9" fmla="*/ 1130 h 1113"/>
              <a:gd name="T10" fmla="*/ 92 w 825"/>
              <a:gd name="T11" fmla="*/ 565 h 1113"/>
              <a:gd name="T12" fmla="*/ 0 w 825"/>
              <a:gd name="T13" fmla="*/ 0 h 1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5" h="1113">
                <a:moveTo>
                  <a:pt x="0" y="0"/>
                </a:moveTo>
                <a:lnTo>
                  <a:pt x="697" y="0"/>
                </a:lnTo>
                <a:lnTo>
                  <a:pt x="824" y="556"/>
                </a:lnTo>
                <a:lnTo>
                  <a:pt x="697" y="1112"/>
                </a:lnTo>
                <a:lnTo>
                  <a:pt x="0" y="1112"/>
                </a:lnTo>
                <a:lnTo>
                  <a:pt x="111" y="556"/>
                </a:lnTo>
                <a:lnTo>
                  <a:pt x="0" y="0"/>
                </a:lnTo>
              </a:path>
            </a:pathLst>
          </a:custGeom>
          <a:solidFill>
            <a:srgbClr val="FFFFFF"/>
          </a:solidFill>
          <a:ln w="19050" cap="rnd" cmpd="sng">
            <a:solidFill>
              <a:srgbClr val="000000"/>
            </a:solidFill>
            <a:prstDash val="dash"/>
            <a:round/>
            <a:headEnd type="none" w="med" len="med"/>
            <a:tailEnd type="none" w="med" len="med"/>
          </a:ln>
          <a:effectLs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1" i="0" u="none" strike="noStrike" kern="0" cap="none" spc="0" normalizeH="0" baseline="0" noProof="0" dirty="0" smtClean="0">
              <a:ln>
                <a:noFill/>
              </a:ln>
              <a:solidFill>
                <a:sysClr val="windowText" lastClr="000000"/>
              </a:solidFill>
              <a:effectLst/>
              <a:uLnTx/>
              <a:uFillTx/>
              <a:latin typeface="Arial"/>
            </a:endParaRPr>
          </a:p>
        </p:txBody>
      </p:sp>
      <p:sp>
        <p:nvSpPr>
          <p:cNvPr id="32" name="Rounded Rectangle 31"/>
          <p:cNvSpPr/>
          <p:nvPr/>
        </p:nvSpPr>
        <p:spPr>
          <a:xfrm>
            <a:off x="8676456" y="2764473"/>
            <a:ext cx="221747" cy="502130"/>
          </a:xfrm>
          <a:prstGeom prst="roundRect">
            <a:avLst/>
          </a:prstGeom>
          <a:solidFill>
            <a:srgbClr val="999999">
              <a:lumMod val="40000"/>
              <a:lumOff val="60000"/>
            </a:srgbClr>
          </a:solidFill>
          <a:ln w="19050" cap="flat" cmpd="sng" algn="ctr">
            <a:solidFill>
              <a:srgbClr val="000000"/>
            </a:solidFill>
            <a:prstDash val="dash"/>
          </a:ln>
          <a:effectLst>
            <a:outerShdw blurRad="40000" dist="20000" dir="5400000" rotWithShape="0">
              <a:srgbClr val="000000">
                <a:alpha val="38000"/>
              </a:srgbClr>
            </a:outerShdw>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rgbClr val="000000"/>
                </a:solidFill>
                <a:effectLst/>
                <a:uLnTx/>
                <a:uFillTx/>
                <a:latin typeface="Arial"/>
                <a:ea typeface="+mn-ea"/>
                <a:cs typeface="+mn-cs"/>
              </a:rPr>
              <a:t>…</a:t>
            </a:r>
          </a:p>
        </p:txBody>
      </p:sp>
      <p:sp>
        <p:nvSpPr>
          <p:cNvPr id="33" name="Freeform 9"/>
          <p:cNvSpPr>
            <a:spLocks/>
          </p:cNvSpPr>
          <p:nvPr/>
        </p:nvSpPr>
        <p:spPr bwMode="auto">
          <a:xfrm>
            <a:off x="6024408" y="3384401"/>
            <a:ext cx="1551779" cy="672857"/>
          </a:xfrm>
          <a:custGeom>
            <a:avLst/>
            <a:gdLst>
              <a:gd name="T0" fmla="*/ 0 w 825"/>
              <a:gd name="T1" fmla="*/ 0 h 1113"/>
              <a:gd name="T2" fmla="*/ 587 w 825"/>
              <a:gd name="T3" fmla="*/ 0 h 1113"/>
              <a:gd name="T4" fmla="*/ 686 w 825"/>
              <a:gd name="T5" fmla="*/ 565 h 1113"/>
              <a:gd name="T6" fmla="*/ 587 w 825"/>
              <a:gd name="T7" fmla="*/ 1130 h 1113"/>
              <a:gd name="T8" fmla="*/ 0 w 825"/>
              <a:gd name="T9" fmla="*/ 1130 h 1113"/>
              <a:gd name="T10" fmla="*/ 106 w 825"/>
              <a:gd name="T11" fmla="*/ 565 h 1113"/>
              <a:gd name="T12" fmla="*/ 0 w 825"/>
              <a:gd name="T13" fmla="*/ 0 h 1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5" h="1113">
                <a:moveTo>
                  <a:pt x="0" y="0"/>
                </a:moveTo>
                <a:lnTo>
                  <a:pt x="705" y="0"/>
                </a:lnTo>
                <a:lnTo>
                  <a:pt x="824" y="556"/>
                </a:lnTo>
                <a:lnTo>
                  <a:pt x="705" y="1112"/>
                </a:lnTo>
                <a:lnTo>
                  <a:pt x="0" y="1112"/>
                </a:lnTo>
                <a:lnTo>
                  <a:pt x="127" y="556"/>
                </a:lnTo>
                <a:lnTo>
                  <a:pt x="0" y="0"/>
                </a:lnTo>
              </a:path>
            </a:pathLst>
          </a:custGeom>
          <a:solidFill>
            <a:srgbClr val="808080"/>
          </a:solidFill>
          <a:ln w="6350" cap="rnd"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it-IT" sz="1200" kern="0" baseline="0" dirty="0" smtClean="0">
              <a:solidFill>
                <a:srgbClr val="FFFFFF"/>
              </a:solidFill>
              <a:latin typeface="Arial"/>
            </a:endParaRPr>
          </a:p>
        </p:txBody>
      </p:sp>
      <p:sp>
        <p:nvSpPr>
          <p:cNvPr id="34" name="Rounded Rectangle 33"/>
          <p:cNvSpPr/>
          <p:nvPr/>
        </p:nvSpPr>
        <p:spPr>
          <a:xfrm>
            <a:off x="6132142" y="2764473"/>
            <a:ext cx="1332426" cy="502130"/>
          </a:xfrm>
          <a:prstGeom prst="roundRect">
            <a:avLst/>
          </a:prstGeom>
          <a:solidFill>
            <a:srgbClr val="999999">
              <a:lumMod val="40000"/>
              <a:lumOff val="60000"/>
            </a:srgbClr>
          </a:solidFill>
          <a:ln w="9525" cap="flat" cmpd="sng" algn="ctr">
            <a:noFill/>
            <a:prstDash val="solid"/>
          </a:ln>
          <a:effectLst>
            <a:outerShdw blurRad="40000" dist="20000" dir="5400000" rotWithShape="0">
              <a:srgbClr val="000000">
                <a:alpha val="38000"/>
              </a:srgbClr>
            </a:outerShdw>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200" b="1" kern="0" baseline="0" dirty="0" smtClean="0">
                <a:solidFill>
                  <a:srgbClr val="000000"/>
                </a:solidFill>
                <a:latin typeface="Arial"/>
              </a:rPr>
              <a:t>giugno - </a:t>
            </a:r>
            <a:r>
              <a:rPr kumimoji="0" lang="it-IT" sz="1200" b="1" i="0" u="none" strike="noStrike" kern="0" cap="none" spc="0" normalizeH="0" baseline="0" noProof="0" dirty="0" smtClean="0">
                <a:ln>
                  <a:noFill/>
                </a:ln>
                <a:solidFill>
                  <a:srgbClr val="000000"/>
                </a:solidFill>
                <a:effectLst/>
                <a:uLnTx/>
                <a:uFillTx/>
                <a:latin typeface="Arial"/>
                <a:ea typeface="+mn-ea"/>
                <a:cs typeface="+mn-cs"/>
              </a:rPr>
              <a:t>settembre 2016</a:t>
            </a: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72315"/>
          <a:stretch/>
        </p:blipFill>
        <p:spPr>
          <a:xfrm>
            <a:off x="6688243" y="3461143"/>
            <a:ext cx="423219" cy="509557"/>
          </a:xfrm>
          <a:prstGeom prst="rect">
            <a:avLst/>
          </a:prstGeom>
          <a:ln>
            <a:noFill/>
          </a:ln>
        </p:spPr>
      </p:pic>
      <p:sp>
        <p:nvSpPr>
          <p:cNvPr id="36" name="Rectangle 14"/>
          <p:cNvSpPr>
            <a:spLocks noChangeArrowheads="1"/>
          </p:cNvSpPr>
          <p:nvPr/>
        </p:nvSpPr>
        <p:spPr bwMode="auto">
          <a:xfrm>
            <a:off x="5898255" y="4464026"/>
            <a:ext cx="1800200" cy="2160240"/>
          </a:xfrm>
          <a:prstGeom prst="rect">
            <a:avLst/>
          </a:prstGeom>
          <a:solidFill>
            <a:srgbClr val="FFE600">
              <a:lumMod val="40000"/>
              <a:lumOff val="60000"/>
            </a:srgbClr>
          </a:solidFill>
          <a:ln w="6350">
            <a:noFill/>
            <a:miter lim="800000"/>
            <a:headEnd/>
            <a:tailEnd/>
          </a:ln>
          <a:effectLst/>
          <a:extLst/>
        </p:spPr>
        <p:txBody>
          <a:bodyPr wrap="square" anchor="ct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algn="ctr" eaLnBrk="0" fontAlgn="base" hangingPunct="0">
              <a:spcBef>
                <a:spcPct val="0"/>
              </a:spcBef>
              <a:spcAft>
                <a:spcPct val="0"/>
              </a:spcAft>
              <a:defRPr>
                <a:solidFill>
                  <a:schemeClr val="bg1"/>
                </a:solidFill>
                <a:latin typeface="Arial" charset="0"/>
              </a:defRPr>
            </a:lvl6pPr>
            <a:lvl7pPr marL="2971800" indent="-228600" algn="ctr" eaLnBrk="0" fontAlgn="base" hangingPunct="0">
              <a:spcBef>
                <a:spcPct val="0"/>
              </a:spcBef>
              <a:spcAft>
                <a:spcPct val="0"/>
              </a:spcAft>
              <a:defRPr>
                <a:solidFill>
                  <a:schemeClr val="bg1"/>
                </a:solidFill>
                <a:latin typeface="Arial" charset="0"/>
              </a:defRPr>
            </a:lvl7pPr>
            <a:lvl8pPr marL="3429000" indent="-228600" algn="ctr" eaLnBrk="0" fontAlgn="base" hangingPunct="0">
              <a:spcBef>
                <a:spcPct val="0"/>
              </a:spcBef>
              <a:spcAft>
                <a:spcPct val="0"/>
              </a:spcAft>
              <a:defRPr>
                <a:solidFill>
                  <a:schemeClr val="bg1"/>
                </a:solidFill>
                <a:latin typeface="Arial" charset="0"/>
              </a:defRPr>
            </a:lvl8pPr>
            <a:lvl9pPr marL="3886200" indent="-228600" algn="ctr" eaLnBrk="0" fontAlgn="base" hangingPunct="0">
              <a:spcBef>
                <a:spcPct val="0"/>
              </a:spcBef>
              <a:spcAft>
                <a:spcPct val="0"/>
              </a:spcAft>
              <a:defRPr>
                <a:solidFill>
                  <a:schemeClr val="bg1"/>
                </a:solidFill>
                <a:latin typeface="Arial" charset="0"/>
              </a:defRPr>
            </a:lvl9pPr>
          </a:lstStyle>
          <a:p>
            <a:pPr lvl="0" algn="ctr" fontAlgn="auto">
              <a:spcBef>
                <a:spcPts val="0"/>
              </a:spcBef>
              <a:spcAft>
                <a:spcPts val="0"/>
              </a:spcAft>
              <a:defRPr/>
            </a:pPr>
            <a:r>
              <a:rPr lang="it-IT" altLang="it-IT" sz="1000" b="1" kern="0" baseline="0" dirty="0" smtClean="0">
                <a:solidFill>
                  <a:srgbClr val="000000"/>
                </a:solidFill>
                <a:latin typeface="Arial"/>
              </a:rPr>
              <a:t>D. L. 24 giugno 2016, n. 113 - </a:t>
            </a:r>
            <a:r>
              <a:rPr lang="it-IT" altLang="it-IT" sz="1000" kern="0" baseline="0" dirty="0" smtClean="0">
                <a:solidFill>
                  <a:srgbClr val="000000"/>
                </a:solidFill>
                <a:latin typeface="Arial"/>
              </a:rPr>
              <a:t>Misure </a:t>
            </a:r>
            <a:r>
              <a:rPr lang="it-IT" altLang="it-IT" sz="1000" kern="0" baseline="0" dirty="0">
                <a:solidFill>
                  <a:srgbClr val="000000"/>
                </a:solidFill>
                <a:latin typeface="Arial"/>
              </a:rPr>
              <a:t>straordinarie di accoglienza per i minori stranieri non accompagnati</a:t>
            </a:r>
          </a:p>
          <a:p>
            <a:pPr algn="ctr" fontAlgn="auto">
              <a:spcBef>
                <a:spcPts val="0"/>
              </a:spcBef>
              <a:spcAft>
                <a:spcPts val="0"/>
              </a:spcAft>
              <a:defRPr/>
            </a:pPr>
            <a:r>
              <a:rPr lang="it-IT" altLang="it-IT" sz="1000" kern="0" baseline="0" dirty="0" smtClean="0">
                <a:solidFill>
                  <a:srgbClr val="000000"/>
                </a:solidFill>
                <a:latin typeface="Arial"/>
              </a:rPr>
              <a:t>- Modifica </a:t>
            </a:r>
            <a:r>
              <a:rPr lang="it-IT" altLang="it-IT" sz="1000" kern="0" baseline="0" dirty="0">
                <a:solidFill>
                  <a:srgbClr val="000000"/>
                </a:solidFill>
                <a:latin typeface="Arial"/>
              </a:rPr>
              <a:t>art. 19 D.Lgs 142/2015 </a:t>
            </a:r>
            <a:r>
              <a:rPr lang="it-IT" altLang="it-IT" sz="1000" kern="0" baseline="0" dirty="0" smtClean="0">
                <a:solidFill>
                  <a:srgbClr val="000000"/>
                </a:solidFill>
                <a:latin typeface="Arial"/>
              </a:rPr>
              <a:t> </a:t>
            </a:r>
            <a:endParaRPr lang="it-IT" altLang="it-IT" sz="1000" kern="0" baseline="0" dirty="0">
              <a:solidFill>
                <a:srgbClr val="000000"/>
              </a:solidFill>
              <a:latin typeface="Arial"/>
            </a:endParaRPr>
          </a:p>
          <a:p>
            <a:pPr lvl="0" algn="ctr" fontAlgn="auto">
              <a:spcBef>
                <a:spcPts val="0"/>
              </a:spcBef>
              <a:spcAft>
                <a:spcPts val="0"/>
              </a:spcAft>
              <a:defRPr/>
            </a:pPr>
            <a:endParaRPr lang="it-IT" altLang="it-IT" sz="1000" b="1" kern="0" baseline="0" dirty="0" smtClean="0">
              <a:solidFill>
                <a:srgbClr val="000000"/>
              </a:solidFill>
              <a:latin typeface="Arial"/>
            </a:endParaRPr>
          </a:p>
          <a:p>
            <a:pPr lvl="0" algn="ctr" fontAlgn="auto">
              <a:spcBef>
                <a:spcPts val="0"/>
              </a:spcBef>
              <a:spcAft>
                <a:spcPts val="0"/>
              </a:spcAft>
              <a:defRPr/>
            </a:pPr>
            <a:r>
              <a:rPr lang="it-IT" altLang="it-IT" sz="1000" b="1" kern="0" baseline="0" dirty="0" smtClean="0">
                <a:solidFill>
                  <a:srgbClr val="000000"/>
                </a:solidFill>
                <a:latin typeface="Arial"/>
              </a:rPr>
              <a:t>DECRETO </a:t>
            </a:r>
            <a:r>
              <a:rPr lang="it-IT" altLang="it-IT" sz="1000" b="1" kern="0" baseline="0" dirty="0">
                <a:solidFill>
                  <a:srgbClr val="000000"/>
                </a:solidFill>
                <a:latin typeface="Arial"/>
              </a:rPr>
              <a:t>1 settembre </a:t>
            </a:r>
            <a:r>
              <a:rPr lang="it-IT" altLang="it-IT" sz="1000" b="1" kern="0" baseline="0" dirty="0" smtClean="0">
                <a:solidFill>
                  <a:srgbClr val="000000"/>
                </a:solidFill>
                <a:latin typeface="Arial"/>
              </a:rPr>
              <a:t>2016 - </a:t>
            </a:r>
          </a:p>
          <a:p>
            <a:pPr lvl="0" algn="ctr" fontAlgn="auto">
              <a:spcBef>
                <a:spcPts val="0"/>
              </a:spcBef>
              <a:spcAft>
                <a:spcPts val="0"/>
              </a:spcAft>
              <a:defRPr/>
            </a:pPr>
            <a:r>
              <a:rPr lang="it-IT" altLang="it-IT" sz="1000" kern="0" baseline="0" dirty="0" smtClean="0">
                <a:solidFill>
                  <a:srgbClr val="000000"/>
                </a:solidFill>
                <a:latin typeface="Arial"/>
              </a:rPr>
              <a:t>Istituzione </a:t>
            </a:r>
            <a:r>
              <a:rPr lang="it-IT" altLang="it-IT" sz="1000" kern="0" baseline="0" dirty="0">
                <a:solidFill>
                  <a:srgbClr val="000000"/>
                </a:solidFill>
                <a:latin typeface="Arial"/>
              </a:rPr>
              <a:t>di centri governativi di prima accoglienza dedicati ai minori stranieri non accompagnati</a:t>
            </a:r>
            <a:r>
              <a:rPr lang="it-IT" altLang="it-IT" sz="1000" kern="0" baseline="0" dirty="0" smtClean="0">
                <a:solidFill>
                  <a:srgbClr val="000000"/>
                </a:solidFill>
                <a:latin typeface="Arial"/>
              </a:rPr>
              <a:t>.</a:t>
            </a:r>
            <a:endParaRPr kumimoji="0" lang="it-IT" altLang="it-IT" sz="1000" i="0" u="none" strike="noStrike" kern="0" cap="none" spc="0" normalizeH="0" baseline="0" noProof="0" dirty="0">
              <a:ln>
                <a:noFill/>
              </a:ln>
              <a:solidFill>
                <a:srgbClr val="000000"/>
              </a:solidFill>
              <a:effectLst/>
              <a:uLnTx/>
              <a:uFillTx/>
              <a:latin typeface="Arial"/>
            </a:endParaRPr>
          </a:p>
        </p:txBody>
      </p:sp>
      <p:sp>
        <p:nvSpPr>
          <p:cNvPr id="37" name="Freeform 20"/>
          <p:cNvSpPr>
            <a:spLocks/>
          </p:cNvSpPr>
          <p:nvPr/>
        </p:nvSpPr>
        <p:spPr bwMode="auto">
          <a:xfrm>
            <a:off x="6584228" y="4187582"/>
            <a:ext cx="365778" cy="211735"/>
          </a:xfrm>
          <a:custGeom>
            <a:avLst/>
            <a:gdLst>
              <a:gd name="T0" fmla="*/ 245 w 297"/>
              <a:gd name="T1" fmla="*/ 0 h 121"/>
              <a:gd name="T2" fmla="*/ 126 w 297"/>
              <a:gd name="T3" fmla="*/ 122 h 121"/>
              <a:gd name="T4" fmla="*/ 0 w 297"/>
              <a:gd name="T5" fmla="*/ 0 h 121"/>
              <a:gd name="T6" fmla="*/ 245 w 297"/>
              <a:gd name="T7" fmla="*/ 0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7" h="121">
                <a:moveTo>
                  <a:pt x="296" y="0"/>
                </a:moveTo>
                <a:lnTo>
                  <a:pt x="152" y="120"/>
                </a:lnTo>
                <a:lnTo>
                  <a:pt x="0" y="0"/>
                </a:lnTo>
                <a:lnTo>
                  <a:pt x="296" y="0"/>
                </a:lnTo>
              </a:path>
            </a:pathLst>
          </a:custGeom>
          <a:solidFill>
            <a:srgbClr val="CCCCCC"/>
          </a:solidFill>
          <a:ln w="6350" cap="rnd"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it-IT" kern="0" baseline="0" dirty="0" smtClean="0">
              <a:solidFill>
                <a:srgbClr val="FFFFFF"/>
              </a:solidFill>
              <a:latin typeface="Arial"/>
            </a:endParaRPr>
          </a:p>
        </p:txBody>
      </p:sp>
      <p:sp>
        <p:nvSpPr>
          <p:cNvPr id="2" name="Slide Number Placeholder 1"/>
          <p:cNvSpPr>
            <a:spLocks noGrp="1"/>
          </p:cNvSpPr>
          <p:nvPr>
            <p:ph type="sldNum" sz="quarter" idx="10"/>
          </p:nvPr>
        </p:nvSpPr>
        <p:spPr/>
        <p:txBody>
          <a:bodyPr/>
          <a:lstStyle/>
          <a:p>
            <a:pPr>
              <a:defRPr/>
            </a:pPr>
            <a:fld id="{F99EF2CC-54AF-485E-8420-F5873EE0A1E6}" type="slidenum">
              <a:rPr lang="en-US" smtClean="0"/>
              <a:pPr>
                <a:defRPr/>
              </a:pPr>
              <a:t>3</a:t>
            </a:fld>
            <a:endParaRPr lang="en-US" dirty="0"/>
          </a:p>
        </p:txBody>
      </p:sp>
      <p:sp>
        <p:nvSpPr>
          <p:cNvPr id="38" name="Freeform 9"/>
          <p:cNvSpPr>
            <a:spLocks/>
          </p:cNvSpPr>
          <p:nvPr/>
        </p:nvSpPr>
        <p:spPr bwMode="auto">
          <a:xfrm>
            <a:off x="7642782" y="3400335"/>
            <a:ext cx="973914" cy="672857"/>
          </a:xfrm>
          <a:custGeom>
            <a:avLst/>
            <a:gdLst>
              <a:gd name="T0" fmla="*/ 0 w 825"/>
              <a:gd name="T1" fmla="*/ 0 h 1113"/>
              <a:gd name="T2" fmla="*/ 587 w 825"/>
              <a:gd name="T3" fmla="*/ 0 h 1113"/>
              <a:gd name="T4" fmla="*/ 686 w 825"/>
              <a:gd name="T5" fmla="*/ 565 h 1113"/>
              <a:gd name="T6" fmla="*/ 587 w 825"/>
              <a:gd name="T7" fmla="*/ 1130 h 1113"/>
              <a:gd name="T8" fmla="*/ 0 w 825"/>
              <a:gd name="T9" fmla="*/ 1130 h 1113"/>
              <a:gd name="T10" fmla="*/ 106 w 825"/>
              <a:gd name="T11" fmla="*/ 565 h 1113"/>
              <a:gd name="T12" fmla="*/ 0 w 825"/>
              <a:gd name="T13" fmla="*/ 0 h 1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5" h="1113">
                <a:moveTo>
                  <a:pt x="0" y="0"/>
                </a:moveTo>
                <a:lnTo>
                  <a:pt x="705" y="0"/>
                </a:lnTo>
                <a:lnTo>
                  <a:pt x="824" y="556"/>
                </a:lnTo>
                <a:lnTo>
                  <a:pt x="705" y="1112"/>
                </a:lnTo>
                <a:lnTo>
                  <a:pt x="0" y="1112"/>
                </a:lnTo>
                <a:lnTo>
                  <a:pt x="127" y="556"/>
                </a:lnTo>
                <a:lnTo>
                  <a:pt x="0" y="0"/>
                </a:lnTo>
              </a:path>
            </a:pathLst>
          </a:custGeom>
          <a:solidFill>
            <a:srgbClr val="808080"/>
          </a:solidFill>
          <a:ln w="6350" cap="rnd"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it-IT" sz="1200" kern="0" baseline="0" dirty="0" smtClean="0">
              <a:solidFill>
                <a:srgbClr val="FFFFFF"/>
              </a:solidFill>
              <a:latin typeface="Arial"/>
            </a:endParaRPr>
          </a:p>
        </p:txBody>
      </p:sp>
      <p:pic>
        <p:nvPicPr>
          <p:cNvPr id="39" name="Picture 38"/>
          <p:cNvPicPr>
            <a:picLocks noChangeAspect="1"/>
          </p:cNvPicPr>
          <p:nvPr/>
        </p:nvPicPr>
        <p:blipFill rotWithShape="1">
          <a:blip r:embed="rId5" cstate="print">
            <a:extLst>
              <a:ext uri="{28A0092B-C50C-407E-A947-70E740481C1C}">
                <a14:useLocalDpi xmlns:a14="http://schemas.microsoft.com/office/drawing/2010/main" val="0"/>
              </a:ext>
            </a:extLst>
          </a:blip>
          <a:srcRect r="72315"/>
          <a:stretch/>
        </p:blipFill>
        <p:spPr>
          <a:xfrm>
            <a:off x="8002678" y="3465217"/>
            <a:ext cx="423219" cy="509557"/>
          </a:xfrm>
          <a:prstGeom prst="rect">
            <a:avLst/>
          </a:prstGeom>
          <a:ln>
            <a:noFill/>
          </a:ln>
        </p:spPr>
      </p:pic>
      <p:sp>
        <p:nvSpPr>
          <p:cNvPr id="40" name="Freeform 20"/>
          <p:cNvSpPr>
            <a:spLocks/>
          </p:cNvSpPr>
          <p:nvPr/>
        </p:nvSpPr>
        <p:spPr bwMode="auto">
          <a:xfrm>
            <a:off x="7962886" y="4197900"/>
            <a:ext cx="365778" cy="211735"/>
          </a:xfrm>
          <a:custGeom>
            <a:avLst/>
            <a:gdLst>
              <a:gd name="T0" fmla="*/ 245 w 297"/>
              <a:gd name="T1" fmla="*/ 0 h 121"/>
              <a:gd name="T2" fmla="*/ 126 w 297"/>
              <a:gd name="T3" fmla="*/ 122 h 121"/>
              <a:gd name="T4" fmla="*/ 0 w 297"/>
              <a:gd name="T5" fmla="*/ 0 h 121"/>
              <a:gd name="T6" fmla="*/ 245 w 297"/>
              <a:gd name="T7" fmla="*/ 0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7" h="121">
                <a:moveTo>
                  <a:pt x="296" y="0"/>
                </a:moveTo>
                <a:lnTo>
                  <a:pt x="152" y="120"/>
                </a:lnTo>
                <a:lnTo>
                  <a:pt x="0" y="0"/>
                </a:lnTo>
                <a:lnTo>
                  <a:pt x="296" y="0"/>
                </a:lnTo>
              </a:path>
            </a:pathLst>
          </a:custGeom>
          <a:solidFill>
            <a:srgbClr val="CCCCCC"/>
          </a:solidFill>
          <a:ln w="6350" cap="rnd"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it-IT" kern="0" baseline="0" dirty="0" smtClean="0">
              <a:solidFill>
                <a:srgbClr val="FFFFFF"/>
              </a:solidFill>
              <a:latin typeface="Arial"/>
            </a:endParaRPr>
          </a:p>
        </p:txBody>
      </p:sp>
      <p:sp>
        <p:nvSpPr>
          <p:cNvPr id="41" name="Rectangle 14"/>
          <p:cNvSpPr>
            <a:spLocks noChangeArrowheads="1"/>
          </p:cNvSpPr>
          <p:nvPr/>
        </p:nvSpPr>
        <p:spPr bwMode="auto">
          <a:xfrm>
            <a:off x="7787082" y="4477718"/>
            <a:ext cx="1202903" cy="2038131"/>
          </a:xfrm>
          <a:prstGeom prst="rect">
            <a:avLst/>
          </a:prstGeom>
          <a:solidFill>
            <a:srgbClr val="FFE600">
              <a:lumMod val="40000"/>
              <a:lumOff val="60000"/>
            </a:srgbClr>
          </a:solidFill>
          <a:ln w="6350">
            <a:noFill/>
            <a:miter lim="800000"/>
            <a:headEnd/>
            <a:tailEnd/>
          </a:ln>
          <a:effectLst/>
          <a:extLst/>
        </p:spPr>
        <p:txBody>
          <a:bodyPr wrap="square" anchor="ct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algn="ctr" eaLnBrk="0" fontAlgn="base" hangingPunct="0">
              <a:spcBef>
                <a:spcPct val="0"/>
              </a:spcBef>
              <a:spcAft>
                <a:spcPct val="0"/>
              </a:spcAft>
              <a:defRPr>
                <a:solidFill>
                  <a:schemeClr val="bg1"/>
                </a:solidFill>
                <a:latin typeface="Arial" charset="0"/>
              </a:defRPr>
            </a:lvl6pPr>
            <a:lvl7pPr marL="2971800" indent="-228600" algn="ctr" eaLnBrk="0" fontAlgn="base" hangingPunct="0">
              <a:spcBef>
                <a:spcPct val="0"/>
              </a:spcBef>
              <a:spcAft>
                <a:spcPct val="0"/>
              </a:spcAft>
              <a:defRPr>
                <a:solidFill>
                  <a:schemeClr val="bg1"/>
                </a:solidFill>
                <a:latin typeface="Arial" charset="0"/>
              </a:defRPr>
            </a:lvl7pPr>
            <a:lvl8pPr marL="3429000" indent="-228600" algn="ctr" eaLnBrk="0" fontAlgn="base" hangingPunct="0">
              <a:spcBef>
                <a:spcPct val="0"/>
              </a:spcBef>
              <a:spcAft>
                <a:spcPct val="0"/>
              </a:spcAft>
              <a:defRPr>
                <a:solidFill>
                  <a:schemeClr val="bg1"/>
                </a:solidFill>
                <a:latin typeface="Arial" charset="0"/>
              </a:defRPr>
            </a:lvl8pPr>
            <a:lvl9pPr marL="3886200" indent="-228600" algn="ctr" eaLnBrk="0" fontAlgn="base" hangingPunct="0">
              <a:spcBef>
                <a:spcPct val="0"/>
              </a:spcBef>
              <a:spcAft>
                <a:spcPct val="0"/>
              </a:spcAft>
              <a:defRPr>
                <a:solidFill>
                  <a:schemeClr val="bg1"/>
                </a:solidFill>
                <a:latin typeface="Arial" charset="0"/>
              </a:defRPr>
            </a:lvl9pPr>
          </a:lstStyle>
          <a:p>
            <a:pPr algn="ctr" fontAlgn="auto">
              <a:spcBef>
                <a:spcPts val="0"/>
              </a:spcBef>
              <a:spcAft>
                <a:spcPts val="0"/>
              </a:spcAft>
              <a:defRPr/>
            </a:pPr>
            <a:r>
              <a:rPr lang="it-IT" sz="1000" b="1" kern="0" baseline="0" dirty="0" smtClean="0">
                <a:solidFill>
                  <a:srgbClr val="000000"/>
                </a:solidFill>
                <a:latin typeface="Arial"/>
              </a:rPr>
              <a:t>Approvazione della proposta di legge cd. Legge Zampa, 29 </a:t>
            </a:r>
            <a:r>
              <a:rPr lang="it-IT" sz="1000" b="1" kern="0" baseline="0" dirty="0">
                <a:solidFill>
                  <a:srgbClr val="000000"/>
                </a:solidFill>
                <a:latin typeface="Arial"/>
              </a:rPr>
              <a:t>marzo 2017</a:t>
            </a:r>
          </a:p>
          <a:p>
            <a:pPr algn="ctr" fontAlgn="auto">
              <a:spcBef>
                <a:spcPts val="0"/>
              </a:spcBef>
              <a:spcAft>
                <a:spcPts val="0"/>
              </a:spcAft>
              <a:defRPr/>
            </a:pPr>
            <a:r>
              <a:rPr lang="it-IT" sz="1000" kern="0" baseline="0" dirty="0" smtClean="0">
                <a:solidFill>
                  <a:srgbClr val="000000"/>
                </a:solidFill>
                <a:latin typeface="Arial"/>
              </a:rPr>
              <a:t>Disposizioni </a:t>
            </a:r>
            <a:r>
              <a:rPr lang="it-IT" sz="1000" kern="0" baseline="0" dirty="0">
                <a:solidFill>
                  <a:srgbClr val="000000"/>
                </a:solidFill>
                <a:latin typeface="Arial"/>
              </a:rPr>
              <a:t>in materia di misure di protezione dei minori stranieri non accompagnati</a:t>
            </a:r>
            <a:endParaRPr lang="it-IT" altLang="it-IT" sz="1000" kern="0" baseline="0" dirty="0">
              <a:solidFill>
                <a:srgbClr val="000000"/>
              </a:solidFill>
              <a:latin typeface="Arial"/>
            </a:endParaRPr>
          </a:p>
        </p:txBody>
      </p:sp>
      <p:sp>
        <p:nvSpPr>
          <p:cNvPr id="42" name="Rounded Rectangle 41"/>
          <p:cNvSpPr/>
          <p:nvPr/>
        </p:nvSpPr>
        <p:spPr>
          <a:xfrm>
            <a:off x="7680592" y="2757740"/>
            <a:ext cx="739259" cy="502130"/>
          </a:xfrm>
          <a:prstGeom prst="roundRect">
            <a:avLst/>
          </a:prstGeom>
          <a:solidFill>
            <a:srgbClr val="999999">
              <a:lumMod val="40000"/>
              <a:lumOff val="60000"/>
            </a:srgbClr>
          </a:solidFill>
          <a:ln w="9525" cap="flat" cmpd="sng" algn="ctr">
            <a:noFill/>
            <a:prstDash val="solid"/>
          </a:ln>
          <a:effectLst>
            <a:outerShdw blurRad="40000" dist="20000" dir="5400000" rotWithShape="0">
              <a:srgbClr val="000000">
                <a:alpha val="38000"/>
              </a:srgbClr>
            </a:outerShdw>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rgbClr val="000000"/>
                </a:solidFill>
                <a:effectLst/>
                <a:uLnTx/>
                <a:uFillTx/>
                <a:latin typeface="Arial"/>
                <a:ea typeface="+mn-ea"/>
                <a:cs typeface="+mn-cs"/>
              </a:rPr>
              <a:t>marzo 2017</a:t>
            </a:r>
          </a:p>
        </p:txBody>
      </p:sp>
    </p:spTree>
    <p:extLst>
      <p:ext uri="{BB962C8B-B14F-4D97-AF65-F5344CB8AC3E}">
        <p14:creationId xmlns:p14="http://schemas.microsoft.com/office/powerpoint/2010/main" val="1469311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180528" y="981199"/>
            <a:ext cx="9144000" cy="575593"/>
          </a:xfrm>
          <a:prstGeom prst="rect">
            <a:avLst/>
          </a:prstGeom>
        </p:spPr>
        <p:txBody>
          <a:bodyPr/>
          <a:lstStyle>
            <a:lvl1pPr algn="l" rtl="0" eaLnBrk="0" fontAlgn="base" hangingPunct="0">
              <a:lnSpc>
                <a:spcPct val="85000"/>
              </a:lnSpc>
              <a:spcBef>
                <a:spcPct val="0"/>
              </a:spcBef>
              <a:spcAft>
                <a:spcPct val="0"/>
              </a:spcAft>
              <a:defRPr sz="2400" b="1">
                <a:solidFill>
                  <a:schemeClr val="bg2"/>
                </a:solidFill>
                <a:latin typeface="+mj-lt"/>
                <a:ea typeface="+mj-ea"/>
                <a:cs typeface="+mj-cs"/>
              </a:defRPr>
            </a:lvl1pPr>
            <a:lvl2pPr algn="l" rtl="0" eaLnBrk="0" fontAlgn="base" hangingPunct="0">
              <a:lnSpc>
                <a:spcPct val="85000"/>
              </a:lnSpc>
              <a:spcBef>
                <a:spcPct val="0"/>
              </a:spcBef>
              <a:spcAft>
                <a:spcPct val="0"/>
              </a:spcAft>
              <a:defRPr sz="2400" b="1">
                <a:solidFill>
                  <a:schemeClr val="bg2"/>
                </a:solidFill>
                <a:latin typeface="Arial" charset="0"/>
              </a:defRPr>
            </a:lvl2pPr>
            <a:lvl3pPr algn="l" rtl="0" eaLnBrk="0" fontAlgn="base" hangingPunct="0">
              <a:lnSpc>
                <a:spcPct val="85000"/>
              </a:lnSpc>
              <a:spcBef>
                <a:spcPct val="0"/>
              </a:spcBef>
              <a:spcAft>
                <a:spcPct val="0"/>
              </a:spcAft>
              <a:defRPr sz="2400" b="1">
                <a:solidFill>
                  <a:schemeClr val="bg2"/>
                </a:solidFill>
                <a:latin typeface="Arial" charset="0"/>
              </a:defRPr>
            </a:lvl3pPr>
            <a:lvl4pPr algn="l" rtl="0" eaLnBrk="0" fontAlgn="base" hangingPunct="0">
              <a:lnSpc>
                <a:spcPct val="85000"/>
              </a:lnSpc>
              <a:spcBef>
                <a:spcPct val="0"/>
              </a:spcBef>
              <a:spcAft>
                <a:spcPct val="0"/>
              </a:spcAft>
              <a:defRPr sz="2400" b="1">
                <a:solidFill>
                  <a:schemeClr val="bg2"/>
                </a:solidFill>
                <a:latin typeface="Arial" charset="0"/>
              </a:defRPr>
            </a:lvl4pPr>
            <a:lvl5pPr algn="l" rtl="0" eaLnBrk="0" fontAlgn="base" hangingPunct="0">
              <a:lnSpc>
                <a:spcPct val="85000"/>
              </a:lnSpc>
              <a:spcBef>
                <a:spcPct val="0"/>
              </a:spcBef>
              <a:spcAft>
                <a:spcPct val="0"/>
              </a:spcAft>
              <a:defRPr sz="2400" b="1">
                <a:solidFill>
                  <a:schemeClr val="bg2"/>
                </a:solidFill>
                <a:latin typeface="Arial" charset="0"/>
              </a:defRPr>
            </a:lvl5pPr>
            <a:lvl6pPr marL="457200" algn="l" rtl="0" fontAlgn="base">
              <a:lnSpc>
                <a:spcPct val="85000"/>
              </a:lnSpc>
              <a:spcBef>
                <a:spcPct val="0"/>
              </a:spcBef>
              <a:spcAft>
                <a:spcPct val="0"/>
              </a:spcAft>
              <a:defRPr sz="2400" b="1">
                <a:solidFill>
                  <a:schemeClr val="bg2"/>
                </a:solidFill>
                <a:latin typeface="Arial" charset="0"/>
              </a:defRPr>
            </a:lvl6pPr>
            <a:lvl7pPr marL="914400" algn="l" rtl="0" fontAlgn="base">
              <a:lnSpc>
                <a:spcPct val="85000"/>
              </a:lnSpc>
              <a:spcBef>
                <a:spcPct val="0"/>
              </a:spcBef>
              <a:spcAft>
                <a:spcPct val="0"/>
              </a:spcAft>
              <a:defRPr sz="2400" b="1">
                <a:solidFill>
                  <a:schemeClr val="bg2"/>
                </a:solidFill>
                <a:latin typeface="Arial" charset="0"/>
              </a:defRPr>
            </a:lvl7pPr>
            <a:lvl8pPr marL="1371600" algn="l" rtl="0" fontAlgn="base">
              <a:lnSpc>
                <a:spcPct val="85000"/>
              </a:lnSpc>
              <a:spcBef>
                <a:spcPct val="0"/>
              </a:spcBef>
              <a:spcAft>
                <a:spcPct val="0"/>
              </a:spcAft>
              <a:defRPr sz="2400" b="1">
                <a:solidFill>
                  <a:schemeClr val="bg2"/>
                </a:solidFill>
                <a:latin typeface="Arial" charset="0"/>
              </a:defRPr>
            </a:lvl8pPr>
            <a:lvl9pPr marL="1828800" algn="l" rtl="0" fontAlgn="base">
              <a:lnSpc>
                <a:spcPct val="85000"/>
              </a:lnSpc>
              <a:spcBef>
                <a:spcPct val="0"/>
              </a:spcBef>
              <a:spcAft>
                <a:spcPct val="0"/>
              </a:spcAft>
              <a:defRPr sz="2400" b="1">
                <a:solidFill>
                  <a:schemeClr val="bg2"/>
                </a:solidFill>
                <a:latin typeface="Arial" charset="0"/>
              </a:defRPr>
            </a:lvl9pPr>
          </a:lstStyle>
          <a:p>
            <a:pPr eaLnBrk="1" hangingPunct="1"/>
            <a:r>
              <a:rPr lang="it-IT" kern="0" baseline="0" dirty="0" smtClean="0"/>
              <a:t>Il percorso di accoglienza dei MSNA</a:t>
            </a:r>
            <a:endParaRPr lang="it-IT" kern="0" baseline="0" dirty="0"/>
          </a:p>
        </p:txBody>
      </p:sp>
      <p:sp>
        <p:nvSpPr>
          <p:cNvPr id="6" name="Down Arrow 5"/>
          <p:cNvSpPr/>
          <p:nvPr/>
        </p:nvSpPr>
        <p:spPr>
          <a:xfrm>
            <a:off x="5548593" y="1823689"/>
            <a:ext cx="360000" cy="216000"/>
          </a:xfrm>
          <a:prstGeom prst="downArrow">
            <a:avLst/>
          </a:prstGeom>
          <a:solidFill>
            <a:srgbClr val="FFC000">
              <a:alpha val="65000"/>
            </a:srgbClr>
          </a:solidFill>
          <a:ln w="28575"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1" name="Rounded Rectangle 10"/>
          <p:cNvSpPr/>
          <p:nvPr/>
        </p:nvSpPr>
        <p:spPr>
          <a:xfrm>
            <a:off x="553471" y="4622143"/>
            <a:ext cx="6982685" cy="816890"/>
          </a:xfrm>
          <a:prstGeom prst="roundRect">
            <a:avLst/>
          </a:prstGeom>
          <a:solidFill>
            <a:srgbClr val="F0F0F0">
              <a:lumMod val="75000"/>
              <a:alpha val="60000"/>
            </a:srgbClr>
          </a:solidFill>
          <a:ln w="9525" cap="flat" cmpd="sng" algn="ctr">
            <a:noFill/>
            <a:prstDash val="solid"/>
          </a:ln>
          <a:effectLst/>
        </p:spPr>
        <p:txBody>
          <a:bodyPr lIns="108000" tIns="72000" rIns="108000" bIns="72000" rtlCol="0" anchor="ctr"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smtClean="0">
                <a:ln>
                  <a:noFill/>
                </a:ln>
                <a:solidFill>
                  <a:srgbClr val="646464">
                    <a:lumMod val="75000"/>
                  </a:srgbClr>
                </a:solidFill>
                <a:effectLst/>
                <a:uLnTx/>
                <a:uFillTx/>
                <a:latin typeface="Arial"/>
                <a:ea typeface="+mn-ea"/>
                <a:cs typeface="+mn-cs"/>
              </a:rPr>
              <a:t>La </a:t>
            </a:r>
            <a:r>
              <a:rPr kumimoji="0" lang="it-IT" sz="1100" b="1" i="0" u="none" strike="noStrike" kern="0" cap="none" spc="0" normalizeH="0" baseline="0" noProof="0" dirty="0" smtClean="0">
                <a:ln>
                  <a:noFill/>
                </a:ln>
                <a:solidFill>
                  <a:srgbClr val="646464">
                    <a:lumMod val="75000"/>
                  </a:srgbClr>
                </a:solidFill>
                <a:effectLst/>
                <a:uLnTx/>
                <a:uFillTx/>
                <a:latin typeface="Arial"/>
                <a:ea typeface="+mn-ea"/>
                <a:cs typeface="+mn-cs"/>
              </a:rPr>
              <a:t>prima accoglienza </a:t>
            </a:r>
            <a:r>
              <a:rPr kumimoji="0" lang="it-IT" sz="1100" b="0" i="0" u="none" strike="noStrike" kern="0" cap="none" spc="0" normalizeH="0" baseline="0" noProof="0" dirty="0" smtClean="0">
                <a:ln>
                  <a:noFill/>
                </a:ln>
                <a:solidFill>
                  <a:srgbClr val="646464">
                    <a:lumMod val="75000"/>
                  </a:srgbClr>
                </a:solidFill>
                <a:effectLst/>
                <a:uLnTx/>
                <a:uFillTx/>
                <a:latin typeface="Arial"/>
                <a:ea typeface="+mn-ea"/>
                <a:cs typeface="+mn-cs"/>
              </a:rPr>
              <a:t>consente la presa in carico del minore dall’immediatezza dell’arrivo, e fino ad un massimo di 30 giorni (Legge Zampa), per garantire servizi specialistici finalizzati al suo trasferimento in seconda accoglienza.</a:t>
            </a:r>
          </a:p>
        </p:txBody>
      </p:sp>
      <p:sp>
        <p:nvSpPr>
          <p:cNvPr id="12" name="Rounded Rectangle 11"/>
          <p:cNvSpPr/>
          <p:nvPr/>
        </p:nvSpPr>
        <p:spPr>
          <a:xfrm>
            <a:off x="584302" y="5717937"/>
            <a:ext cx="7005237" cy="827105"/>
          </a:xfrm>
          <a:prstGeom prst="roundRect">
            <a:avLst/>
          </a:prstGeom>
          <a:solidFill>
            <a:srgbClr val="F0F0F0">
              <a:lumMod val="75000"/>
              <a:alpha val="40000"/>
            </a:srgbClr>
          </a:solidFill>
          <a:ln w="9525" cap="flat" cmpd="sng" algn="ctr">
            <a:noFill/>
            <a:prstDash val="solid"/>
          </a:ln>
          <a:effectLst/>
        </p:spPr>
        <p:txBody>
          <a:bodyPr lIns="108000" tIns="72000" rIns="108000" bIns="72000" rtlCol="0" anchor="ctr"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smtClean="0">
                <a:ln>
                  <a:noFill/>
                </a:ln>
                <a:solidFill>
                  <a:srgbClr val="646464">
                    <a:lumMod val="75000"/>
                  </a:srgbClr>
                </a:solidFill>
                <a:effectLst/>
                <a:uLnTx/>
                <a:uFillTx/>
                <a:cs typeface="Arial" panose="020B0604020202020204" pitchFamily="34" charset="0"/>
              </a:rPr>
              <a:t>La </a:t>
            </a:r>
            <a:r>
              <a:rPr kumimoji="0" lang="it-IT" sz="1100" b="1" i="0" u="none" strike="noStrike" kern="0" cap="none" spc="0" normalizeH="0" baseline="0" noProof="0" dirty="0" smtClean="0">
                <a:ln>
                  <a:noFill/>
                </a:ln>
                <a:solidFill>
                  <a:srgbClr val="646464">
                    <a:lumMod val="75000"/>
                  </a:srgbClr>
                </a:solidFill>
                <a:effectLst/>
                <a:uLnTx/>
                <a:uFillTx/>
                <a:cs typeface="Arial" panose="020B0604020202020204" pitchFamily="34" charset="0"/>
              </a:rPr>
              <a:t>seconda accoglienza</a:t>
            </a:r>
            <a:r>
              <a:rPr kumimoji="0" lang="it-IT" sz="1100" i="0" u="none" strike="noStrike" kern="0" cap="none" spc="0" normalizeH="0" baseline="0" noProof="0" dirty="0" smtClean="0">
                <a:ln>
                  <a:noFill/>
                </a:ln>
                <a:solidFill>
                  <a:srgbClr val="646464">
                    <a:lumMod val="75000"/>
                  </a:srgbClr>
                </a:solidFill>
                <a:effectLst/>
                <a:uLnTx/>
                <a:uFillTx/>
                <a:cs typeface="Arial" panose="020B0604020202020204" pitchFamily="34" charset="0"/>
              </a:rPr>
              <a:t>, </a:t>
            </a:r>
            <a:r>
              <a:rPr lang="it-IT" sz="1100" kern="0" baseline="0" dirty="0">
                <a:solidFill>
                  <a:srgbClr val="646464">
                    <a:lumMod val="75000"/>
                  </a:srgbClr>
                </a:solidFill>
                <a:cs typeface="Arial" panose="020B0604020202020204" pitchFamily="34" charset="0"/>
              </a:rPr>
              <a:t>prevista prioritariamente nell’ambito dello </a:t>
            </a:r>
            <a:r>
              <a:rPr kumimoji="0" lang="it-IT" sz="1100" b="1" i="0" u="none" strike="noStrike" kern="0" cap="none" spc="0" normalizeH="0" baseline="0" noProof="0" dirty="0" smtClean="0">
                <a:ln>
                  <a:noFill/>
                </a:ln>
                <a:solidFill>
                  <a:srgbClr val="646464">
                    <a:lumMod val="75000"/>
                  </a:srgbClr>
                </a:solidFill>
                <a:effectLst/>
                <a:uLnTx/>
                <a:uFillTx/>
                <a:cs typeface="Arial" panose="020B0604020202020204" pitchFamily="34" charset="0"/>
              </a:rPr>
              <a:t>SPRAR</a:t>
            </a:r>
            <a:r>
              <a:rPr kumimoji="0" lang="it-IT" sz="1100" i="0" u="none" strike="noStrike" kern="0" cap="none" spc="0" normalizeH="0" baseline="0" noProof="0" dirty="0" smtClean="0">
                <a:ln>
                  <a:noFill/>
                </a:ln>
                <a:solidFill>
                  <a:srgbClr val="646464">
                    <a:lumMod val="75000"/>
                  </a:srgbClr>
                </a:solidFill>
                <a:effectLst/>
                <a:uLnTx/>
                <a:uFillTx/>
                <a:cs typeface="Arial" panose="020B0604020202020204" pitchFamily="34" charset="0"/>
              </a:rPr>
              <a:t>,</a:t>
            </a:r>
            <a:r>
              <a:rPr kumimoji="0" lang="it-IT" sz="1100" b="1" i="0" u="none" strike="noStrike" kern="0" cap="none" spc="0" normalizeH="0" baseline="0" noProof="0" dirty="0" smtClean="0">
                <a:ln>
                  <a:noFill/>
                </a:ln>
                <a:solidFill>
                  <a:srgbClr val="646464">
                    <a:lumMod val="75000"/>
                  </a:srgbClr>
                </a:solidFill>
                <a:effectLst/>
                <a:uLnTx/>
                <a:uFillTx/>
                <a:cs typeface="Arial" panose="020B0604020202020204" pitchFamily="34" charset="0"/>
              </a:rPr>
              <a:t> </a:t>
            </a:r>
            <a:r>
              <a:rPr kumimoji="0" lang="it-IT" sz="1100" b="0" i="0" u="none" strike="noStrike" kern="0" cap="none" spc="0" normalizeH="0" baseline="0" noProof="0" dirty="0" smtClean="0">
                <a:ln>
                  <a:noFill/>
                </a:ln>
                <a:solidFill>
                  <a:srgbClr val="646464">
                    <a:lumMod val="75000"/>
                  </a:srgbClr>
                </a:solidFill>
                <a:effectLst/>
                <a:uLnTx/>
                <a:uFillTx/>
                <a:cs typeface="Arial" panose="020B0604020202020204" pitchFamily="34" charset="0"/>
              </a:rPr>
              <a:t>prevede la presa in carico del MSNA, tenendo conto del percorso già avviato nei precedenti periodi di accoglienza e il suo graduale avvio verso l'autonomia e l'inclusione nel tessuto sociale del territorio </a:t>
            </a:r>
            <a:r>
              <a:rPr kumimoji="0" lang="it-IT" sz="1100" b="1" i="0" u="none" strike="noStrike" kern="0" cap="none" spc="0" normalizeH="0" baseline="0" noProof="0" dirty="0" smtClean="0">
                <a:ln>
                  <a:noFill/>
                </a:ln>
                <a:solidFill>
                  <a:srgbClr val="646464">
                    <a:lumMod val="75000"/>
                  </a:srgbClr>
                </a:solidFill>
                <a:effectLst/>
                <a:uLnTx/>
                <a:uFillTx/>
                <a:cs typeface="Arial" panose="020B0604020202020204" pitchFamily="34" charset="0"/>
              </a:rPr>
              <a:t>con specifica attenzione verso i MSNA portatori di particolari </a:t>
            </a:r>
            <a:r>
              <a:rPr kumimoji="0" lang="it-IT" sz="1100" b="1" i="0" u="none" strike="noStrike" kern="0" cap="none" spc="0" normalizeH="0" baseline="0" noProof="0" dirty="0" smtClean="0">
                <a:ln>
                  <a:noFill/>
                </a:ln>
                <a:solidFill>
                  <a:srgbClr val="646464">
                    <a:lumMod val="75000"/>
                  </a:srgbClr>
                </a:solidFill>
                <a:effectLst/>
                <a:uLnTx/>
                <a:uFillTx/>
                <a:cs typeface="Arial" panose="020B0604020202020204" pitchFamily="34" charset="0"/>
              </a:rPr>
              <a:t>vulnerabiltà</a:t>
            </a:r>
            <a:r>
              <a:rPr kumimoji="0" lang="it-IT" sz="1100" b="0" i="0" u="none" strike="noStrike" kern="0" cap="none" spc="0" normalizeH="0" baseline="0" noProof="0" dirty="0" smtClean="0">
                <a:ln>
                  <a:noFill/>
                </a:ln>
                <a:solidFill>
                  <a:srgbClr val="646464">
                    <a:lumMod val="75000"/>
                  </a:srgbClr>
                </a:solidFill>
                <a:effectLst/>
                <a:uLnTx/>
                <a:uFillTx/>
                <a:cs typeface="Arial" panose="020B0604020202020204" pitchFamily="34" charset="0"/>
              </a:rPr>
              <a:t>.</a:t>
            </a:r>
            <a:endParaRPr kumimoji="0" lang="it-IT" sz="1100" b="1" i="0" u="none" strike="noStrike" kern="0" cap="none" spc="0" normalizeH="0" baseline="0" noProof="0" dirty="0" smtClean="0">
              <a:ln>
                <a:noFill/>
              </a:ln>
              <a:solidFill>
                <a:srgbClr val="646464">
                  <a:lumMod val="75000"/>
                </a:srgbClr>
              </a:solidFill>
              <a:effectLst/>
              <a:uLnTx/>
              <a:uFillTx/>
              <a:cs typeface="Arial" panose="020B0604020202020204" pitchFamily="34" charset="0"/>
            </a:endParaRPr>
          </a:p>
        </p:txBody>
      </p:sp>
      <p:grpSp>
        <p:nvGrpSpPr>
          <p:cNvPr id="13" name="Group 12"/>
          <p:cNvGrpSpPr/>
          <p:nvPr/>
        </p:nvGrpSpPr>
        <p:grpSpPr>
          <a:xfrm>
            <a:off x="7648491" y="1504482"/>
            <a:ext cx="1332722" cy="5184576"/>
            <a:chOff x="7490556" y="1124744"/>
            <a:chExt cx="1332722" cy="5184576"/>
          </a:xfrm>
        </p:grpSpPr>
        <p:sp>
          <p:nvSpPr>
            <p:cNvPr id="14" name="Down Arrow 13"/>
            <p:cNvSpPr/>
            <p:nvPr/>
          </p:nvSpPr>
          <p:spPr>
            <a:xfrm>
              <a:off x="7497686" y="1124744"/>
              <a:ext cx="1274150" cy="4608512"/>
            </a:xfrm>
            <a:prstGeom prst="downArrow">
              <a:avLst/>
            </a:prstGeom>
            <a:solidFill>
              <a:srgbClr val="FFC000">
                <a:alpha val="65000"/>
              </a:srgbClr>
            </a:solidFill>
            <a:ln w="28575"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dirty="0" smtClean="0">
                <a:ln>
                  <a:noFill/>
                </a:ln>
                <a:solidFill>
                  <a:srgbClr val="000000"/>
                </a:solidFill>
                <a:effectLst/>
                <a:uLnTx/>
                <a:uFillTx/>
                <a:latin typeface="Arial"/>
                <a:ea typeface="+mn-ea"/>
                <a:cs typeface="+mn-cs"/>
              </a:endParaRPr>
            </a:p>
          </p:txBody>
        </p:sp>
        <p:grpSp>
          <p:nvGrpSpPr>
            <p:cNvPr id="15" name="Group 14"/>
            <p:cNvGrpSpPr/>
            <p:nvPr/>
          </p:nvGrpSpPr>
          <p:grpSpPr>
            <a:xfrm>
              <a:off x="7596336" y="1454677"/>
              <a:ext cx="1130689" cy="750187"/>
              <a:chOff x="35496" y="1412776"/>
              <a:chExt cx="1584176" cy="987056"/>
            </a:xfrm>
          </p:grpSpPr>
          <p:pic>
            <p:nvPicPr>
              <p:cNvPr id="110" name="Picture 2" descr="C:\Users\giulia.pappalepore\AppData\Local\Microsoft\Windows\Temporary Internet Files\Content.IE5\N53WSB7X\R11_-_Boat_-_01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496" y="1686966"/>
                <a:ext cx="1074947" cy="517898"/>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6" descr="C:\Users\giulia.pappalepore\AppData\Local\Microsoft\Windows\Temporary Internet Files\Content.IE5\NY22U1TK\man-silhouette-walking-13260-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71640" y="1412776"/>
                <a:ext cx="360000" cy="48300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6" descr="C:\Users\giulia.pappalepore\AppData\Local\Microsoft\Windows\Temporary Internet Files\Content.IE5\NY22U1TK\man-silhouette-walking-13260-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59672" y="1628800"/>
                <a:ext cx="360000" cy="48300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6" descr="C:\Users\giulia.pappalepore\AppData\Local\Microsoft\Windows\Temporary Internet Files\Content.IE5\NY22U1TK\man-silhouette-walking-13260-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71640" y="1916832"/>
                <a:ext cx="360000" cy="483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7490556" y="3068960"/>
              <a:ext cx="1332722" cy="1061653"/>
              <a:chOff x="137371" y="2658053"/>
              <a:chExt cx="1990591" cy="1867954"/>
            </a:xfrm>
          </p:grpSpPr>
          <p:sp>
            <p:nvSpPr>
              <p:cNvPr id="64" name="Curved Down Arrow 63"/>
              <p:cNvSpPr/>
              <p:nvPr/>
            </p:nvSpPr>
            <p:spPr>
              <a:xfrm rot="10800000">
                <a:off x="488876" y="4050376"/>
                <a:ext cx="1230687" cy="475631"/>
              </a:xfrm>
              <a:prstGeom prst="curvedDownArrow">
                <a:avLst/>
              </a:prstGeom>
              <a:solidFill>
                <a:srgbClr val="FFE600"/>
              </a:solidFill>
              <a:ln w="9525" cap="flat" cmpd="sng" algn="ctr">
                <a:solidFill>
                  <a:srgbClr val="80808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srgbClr val="000000"/>
                  </a:solidFill>
                  <a:effectLst/>
                  <a:uLnTx/>
                  <a:uFillTx/>
                  <a:latin typeface="Arial"/>
                  <a:ea typeface="+mn-ea"/>
                  <a:cs typeface="+mn-cs"/>
                </a:endParaRPr>
              </a:p>
            </p:txBody>
          </p:sp>
          <p:grpSp>
            <p:nvGrpSpPr>
              <p:cNvPr id="65" name="Group 64"/>
              <p:cNvGrpSpPr>
                <a:grpSpLocks noChangeAspect="1"/>
              </p:cNvGrpSpPr>
              <p:nvPr/>
            </p:nvGrpSpPr>
            <p:grpSpPr>
              <a:xfrm>
                <a:off x="971600" y="2852936"/>
                <a:ext cx="1156362" cy="1363574"/>
                <a:chOff x="2648054" y="1606632"/>
                <a:chExt cx="3854539" cy="4545247"/>
              </a:xfrm>
            </p:grpSpPr>
            <p:sp>
              <p:nvSpPr>
                <p:cNvPr id="70" name="Freeform 69"/>
                <p:cNvSpPr/>
                <p:nvPr/>
              </p:nvSpPr>
              <p:spPr>
                <a:xfrm rot="6097062">
                  <a:off x="2843564" y="1976698"/>
                  <a:ext cx="284432" cy="375567"/>
                </a:xfrm>
                <a:custGeom>
                  <a:avLst/>
                  <a:gdLst>
                    <a:gd name="connsiteX0" fmla="*/ 12362 w 497784"/>
                    <a:gd name="connsiteY0" fmla="*/ 5950 h 566443"/>
                    <a:gd name="connsiteX1" fmla="*/ 23651 w 497784"/>
                    <a:gd name="connsiteY1" fmla="*/ 220439 h 566443"/>
                    <a:gd name="connsiteX2" fmla="*/ 91384 w 497784"/>
                    <a:gd name="connsiteY2" fmla="*/ 231728 h 566443"/>
                    <a:gd name="connsiteX3" fmla="*/ 125251 w 497784"/>
                    <a:gd name="connsiteY3" fmla="*/ 299461 h 566443"/>
                    <a:gd name="connsiteX4" fmla="*/ 125251 w 497784"/>
                    <a:gd name="connsiteY4" fmla="*/ 412350 h 566443"/>
                    <a:gd name="connsiteX5" fmla="*/ 159117 w 497784"/>
                    <a:gd name="connsiteY5" fmla="*/ 423639 h 566443"/>
                    <a:gd name="connsiteX6" fmla="*/ 181695 w 497784"/>
                    <a:gd name="connsiteY6" fmla="*/ 457506 h 566443"/>
                    <a:gd name="connsiteX7" fmla="*/ 192984 w 497784"/>
                    <a:gd name="connsiteY7" fmla="*/ 547817 h 566443"/>
                    <a:gd name="connsiteX8" fmla="*/ 283295 w 497784"/>
                    <a:gd name="connsiteY8" fmla="*/ 536528 h 566443"/>
                    <a:gd name="connsiteX9" fmla="*/ 407473 w 497784"/>
                    <a:gd name="connsiteY9" fmla="*/ 525239 h 566443"/>
                    <a:gd name="connsiteX10" fmla="*/ 418762 w 497784"/>
                    <a:gd name="connsiteY10" fmla="*/ 457506 h 566443"/>
                    <a:gd name="connsiteX11" fmla="*/ 452628 w 497784"/>
                    <a:gd name="connsiteY11" fmla="*/ 446217 h 566443"/>
                    <a:gd name="connsiteX12" fmla="*/ 475206 w 497784"/>
                    <a:gd name="connsiteY12" fmla="*/ 412350 h 566443"/>
                    <a:gd name="connsiteX13" fmla="*/ 497784 w 497784"/>
                    <a:gd name="connsiteY13" fmla="*/ 344617 h 566443"/>
                    <a:gd name="connsiteX14" fmla="*/ 475206 w 497784"/>
                    <a:gd name="connsiteY14" fmla="*/ 310750 h 566443"/>
                    <a:gd name="connsiteX15" fmla="*/ 418762 w 497784"/>
                    <a:gd name="connsiteY15" fmla="*/ 254306 h 566443"/>
                    <a:gd name="connsiteX16" fmla="*/ 407473 w 497784"/>
                    <a:gd name="connsiteY16" fmla="*/ 152706 h 566443"/>
                    <a:gd name="connsiteX17" fmla="*/ 339739 w 497784"/>
                    <a:gd name="connsiteY17" fmla="*/ 107550 h 566443"/>
                    <a:gd name="connsiteX18" fmla="*/ 305873 w 497784"/>
                    <a:gd name="connsiteY18" fmla="*/ 84972 h 566443"/>
                    <a:gd name="connsiteX19" fmla="*/ 272006 w 497784"/>
                    <a:gd name="connsiteY19" fmla="*/ 96261 h 566443"/>
                    <a:gd name="connsiteX20" fmla="*/ 260717 w 497784"/>
                    <a:gd name="connsiteY20" fmla="*/ 130128 h 566443"/>
                    <a:gd name="connsiteX21" fmla="*/ 192984 w 497784"/>
                    <a:gd name="connsiteY21" fmla="*/ 118839 h 566443"/>
                    <a:gd name="connsiteX22" fmla="*/ 125251 w 497784"/>
                    <a:gd name="connsiteY22" fmla="*/ 73684 h 566443"/>
                    <a:gd name="connsiteX23" fmla="*/ 91384 w 497784"/>
                    <a:gd name="connsiteY23" fmla="*/ 5950 h 566443"/>
                    <a:gd name="connsiteX24" fmla="*/ 102673 w 497784"/>
                    <a:gd name="connsiteY24" fmla="*/ 28528 h 56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7784" h="566443">
                      <a:moveTo>
                        <a:pt x="12362" y="5950"/>
                      </a:moveTo>
                      <a:cubicBezTo>
                        <a:pt x="16125" y="77446"/>
                        <a:pt x="0" y="152863"/>
                        <a:pt x="23651" y="220439"/>
                      </a:cubicBezTo>
                      <a:cubicBezTo>
                        <a:pt x="31212" y="242043"/>
                        <a:pt x="70911" y="221492"/>
                        <a:pt x="91384" y="231728"/>
                      </a:cubicBezTo>
                      <a:cubicBezTo>
                        <a:pt x="108891" y="240481"/>
                        <a:pt x="119908" y="283432"/>
                        <a:pt x="125251" y="299461"/>
                      </a:cubicBezTo>
                      <a:cubicBezTo>
                        <a:pt x="111349" y="341167"/>
                        <a:pt x="99308" y="360463"/>
                        <a:pt x="125251" y="412350"/>
                      </a:cubicBezTo>
                      <a:cubicBezTo>
                        <a:pt x="130572" y="422993"/>
                        <a:pt x="147828" y="419876"/>
                        <a:pt x="159117" y="423639"/>
                      </a:cubicBezTo>
                      <a:cubicBezTo>
                        <a:pt x="166643" y="434928"/>
                        <a:pt x="178125" y="444416"/>
                        <a:pt x="181695" y="457506"/>
                      </a:cubicBezTo>
                      <a:cubicBezTo>
                        <a:pt x="189678" y="486775"/>
                        <a:pt x="169037" y="529191"/>
                        <a:pt x="192984" y="547817"/>
                      </a:cubicBezTo>
                      <a:cubicBezTo>
                        <a:pt x="216931" y="566443"/>
                        <a:pt x="253124" y="539704"/>
                        <a:pt x="283295" y="536528"/>
                      </a:cubicBezTo>
                      <a:cubicBezTo>
                        <a:pt x="324630" y="532177"/>
                        <a:pt x="366080" y="529002"/>
                        <a:pt x="407473" y="525239"/>
                      </a:cubicBezTo>
                      <a:cubicBezTo>
                        <a:pt x="411236" y="502661"/>
                        <a:pt x="407406" y="477379"/>
                        <a:pt x="418762" y="457506"/>
                      </a:cubicBezTo>
                      <a:cubicBezTo>
                        <a:pt x="424666" y="447174"/>
                        <a:pt x="443336" y="453651"/>
                        <a:pt x="452628" y="446217"/>
                      </a:cubicBezTo>
                      <a:cubicBezTo>
                        <a:pt x="463223" y="437741"/>
                        <a:pt x="469696" y="424748"/>
                        <a:pt x="475206" y="412350"/>
                      </a:cubicBezTo>
                      <a:cubicBezTo>
                        <a:pt x="484872" y="390602"/>
                        <a:pt x="497784" y="344617"/>
                        <a:pt x="497784" y="344617"/>
                      </a:cubicBezTo>
                      <a:cubicBezTo>
                        <a:pt x="490258" y="333328"/>
                        <a:pt x="484800" y="320344"/>
                        <a:pt x="475206" y="310750"/>
                      </a:cubicBezTo>
                      <a:cubicBezTo>
                        <a:pt x="399948" y="235492"/>
                        <a:pt x="478966" y="344614"/>
                        <a:pt x="418762" y="254306"/>
                      </a:cubicBezTo>
                      <a:cubicBezTo>
                        <a:pt x="414999" y="220439"/>
                        <a:pt x="423628" y="182708"/>
                        <a:pt x="407473" y="152706"/>
                      </a:cubicBezTo>
                      <a:cubicBezTo>
                        <a:pt x="394608" y="128814"/>
                        <a:pt x="362317" y="122602"/>
                        <a:pt x="339739" y="107550"/>
                      </a:cubicBezTo>
                      <a:lnTo>
                        <a:pt x="305873" y="84972"/>
                      </a:lnTo>
                      <a:cubicBezTo>
                        <a:pt x="294584" y="88735"/>
                        <a:pt x="280420" y="87847"/>
                        <a:pt x="272006" y="96261"/>
                      </a:cubicBezTo>
                      <a:cubicBezTo>
                        <a:pt x="263592" y="104675"/>
                        <a:pt x="272159" y="126859"/>
                        <a:pt x="260717" y="130128"/>
                      </a:cubicBezTo>
                      <a:cubicBezTo>
                        <a:pt x="238709" y="136416"/>
                        <a:pt x="215562" y="122602"/>
                        <a:pt x="192984" y="118839"/>
                      </a:cubicBezTo>
                      <a:cubicBezTo>
                        <a:pt x="170406" y="103787"/>
                        <a:pt x="133832" y="99426"/>
                        <a:pt x="125251" y="73684"/>
                      </a:cubicBezTo>
                      <a:cubicBezTo>
                        <a:pt x="116069" y="46139"/>
                        <a:pt x="113268" y="27834"/>
                        <a:pt x="91384" y="5950"/>
                      </a:cubicBezTo>
                      <a:cubicBezTo>
                        <a:pt x="85434" y="0"/>
                        <a:pt x="98910" y="21002"/>
                        <a:pt x="102673" y="28528"/>
                      </a:cubicBez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71" name="Freeform 24"/>
                <p:cNvSpPr>
                  <a:spLocks/>
                </p:cNvSpPr>
                <p:nvPr/>
              </p:nvSpPr>
              <p:spPr bwMode="auto">
                <a:xfrm>
                  <a:off x="4353008" y="5430317"/>
                  <a:ext cx="1106669" cy="721562"/>
                </a:xfrm>
                <a:custGeom>
                  <a:avLst/>
                  <a:gdLst>
                    <a:gd name="T0" fmla="*/ 2147483647 w 454"/>
                    <a:gd name="T1" fmla="*/ 2147483647 h 348"/>
                    <a:gd name="T2" fmla="*/ 2147483647 w 454"/>
                    <a:gd name="T3" fmla="*/ 2147483647 h 348"/>
                    <a:gd name="T4" fmla="*/ 2147483647 w 454"/>
                    <a:gd name="T5" fmla="*/ 2147483647 h 348"/>
                    <a:gd name="T6" fmla="*/ 2147483647 w 454"/>
                    <a:gd name="T7" fmla="*/ 2147483647 h 348"/>
                    <a:gd name="T8" fmla="*/ 2147483647 w 454"/>
                    <a:gd name="T9" fmla="*/ 2147483647 h 348"/>
                    <a:gd name="T10" fmla="*/ 2147483647 w 454"/>
                    <a:gd name="T11" fmla="*/ 2147483647 h 348"/>
                    <a:gd name="T12" fmla="*/ 2147483647 w 454"/>
                    <a:gd name="T13" fmla="*/ 2147483647 h 348"/>
                    <a:gd name="T14" fmla="*/ 2147483647 w 454"/>
                    <a:gd name="T15" fmla="*/ 2147483647 h 348"/>
                    <a:gd name="T16" fmla="*/ 2147483647 w 454"/>
                    <a:gd name="T17" fmla="*/ 2147483647 h 348"/>
                    <a:gd name="T18" fmla="*/ 2147483647 w 454"/>
                    <a:gd name="T19" fmla="*/ 2147483647 h 348"/>
                    <a:gd name="T20" fmla="*/ 2147483647 w 454"/>
                    <a:gd name="T21" fmla="*/ 2147483647 h 348"/>
                    <a:gd name="T22" fmla="*/ 2147483647 w 454"/>
                    <a:gd name="T23" fmla="*/ 2147483647 h 348"/>
                    <a:gd name="T24" fmla="*/ 2147483647 w 454"/>
                    <a:gd name="T25" fmla="*/ 2147483647 h 348"/>
                    <a:gd name="T26" fmla="*/ 2147483647 w 454"/>
                    <a:gd name="T27" fmla="*/ 2147483647 h 348"/>
                    <a:gd name="T28" fmla="*/ 2147483647 w 454"/>
                    <a:gd name="T29" fmla="*/ 2147483647 h 348"/>
                    <a:gd name="T30" fmla="*/ 2147483647 w 454"/>
                    <a:gd name="T31" fmla="*/ 2147483647 h 348"/>
                    <a:gd name="T32" fmla="*/ 2147483647 w 454"/>
                    <a:gd name="T33" fmla="*/ 2147483647 h 348"/>
                    <a:gd name="T34" fmla="*/ 2147483647 w 454"/>
                    <a:gd name="T35" fmla="*/ 2147483647 h 348"/>
                    <a:gd name="T36" fmla="*/ 2147483647 w 454"/>
                    <a:gd name="T37" fmla="*/ 2147483647 h 348"/>
                    <a:gd name="T38" fmla="*/ 2147483647 w 454"/>
                    <a:gd name="T39" fmla="*/ 2147483647 h 348"/>
                    <a:gd name="T40" fmla="*/ 2147483647 w 454"/>
                    <a:gd name="T41" fmla="*/ 2147483647 h 348"/>
                    <a:gd name="T42" fmla="*/ 2147483647 w 454"/>
                    <a:gd name="T43" fmla="*/ 2147483647 h 348"/>
                    <a:gd name="T44" fmla="*/ 2147483647 w 454"/>
                    <a:gd name="T45" fmla="*/ 2147483647 h 348"/>
                    <a:gd name="T46" fmla="*/ 2147483647 w 454"/>
                    <a:gd name="T47" fmla="*/ 2147483647 h 348"/>
                    <a:gd name="T48" fmla="*/ 2147483647 w 454"/>
                    <a:gd name="T49" fmla="*/ 2147483647 h 348"/>
                    <a:gd name="T50" fmla="*/ 2147483647 w 454"/>
                    <a:gd name="T51" fmla="*/ 2147483647 h 348"/>
                    <a:gd name="T52" fmla="*/ 2147483647 w 454"/>
                    <a:gd name="T53" fmla="*/ 2147483647 h 348"/>
                    <a:gd name="T54" fmla="*/ 2147483647 w 454"/>
                    <a:gd name="T55" fmla="*/ 2147483647 h 348"/>
                    <a:gd name="T56" fmla="*/ 2147483647 w 454"/>
                    <a:gd name="T57" fmla="*/ 2147483647 h 348"/>
                    <a:gd name="T58" fmla="*/ 2147483647 w 454"/>
                    <a:gd name="T59" fmla="*/ 2147483647 h 348"/>
                    <a:gd name="T60" fmla="*/ 2147483647 w 454"/>
                    <a:gd name="T61" fmla="*/ 2147483647 h 348"/>
                    <a:gd name="T62" fmla="*/ 2147483647 w 454"/>
                    <a:gd name="T63" fmla="*/ 2147483647 h 348"/>
                    <a:gd name="T64" fmla="*/ 2147483647 w 454"/>
                    <a:gd name="T65" fmla="*/ 2147483647 h 348"/>
                    <a:gd name="T66" fmla="*/ 2147483647 w 454"/>
                    <a:gd name="T67" fmla="*/ 2147483647 h 348"/>
                    <a:gd name="T68" fmla="*/ 2147483647 w 454"/>
                    <a:gd name="T69" fmla="*/ 2147483647 h 348"/>
                    <a:gd name="T70" fmla="*/ 2147483647 w 454"/>
                    <a:gd name="T71" fmla="*/ 2147483647 h 348"/>
                    <a:gd name="T72" fmla="*/ 2147483647 w 454"/>
                    <a:gd name="T73" fmla="*/ 2147483647 h 348"/>
                    <a:gd name="T74" fmla="*/ 2147483647 w 454"/>
                    <a:gd name="T75" fmla="*/ 2147483647 h 348"/>
                    <a:gd name="T76" fmla="*/ 0 w 454"/>
                    <a:gd name="T77" fmla="*/ 2147483647 h 348"/>
                    <a:gd name="T78" fmla="*/ 2147483647 w 454"/>
                    <a:gd name="T79" fmla="*/ 2147483647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4"/>
                    <a:gd name="T121" fmla="*/ 0 h 348"/>
                    <a:gd name="T122" fmla="*/ 454 w 454"/>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4" h="348">
                      <a:moveTo>
                        <a:pt x="5" y="134"/>
                      </a:moveTo>
                      <a:lnTo>
                        <a:pt x="9" y="134"/>
                      </a:lnTo>
                      <a:lnTo>
                        <a:pt x="19" y="151"/>
                      </a:lnTo>
                      <a:lnTo>
                        <a:pt x="33" y="162"/>
                      </a:lnTo>
                      <a:lnTo>
                        <a:pt x="57" y="151"/>
                      </a:lnTo>
                      <a:lnTo>
                        <a:pt x="76" y="162"/>
                      </a:lnTo>
                      <a:lnTo>
                        <a:pt x="90" y="174"/>
                      </a:lnTo>
                      <a:lnTo>
                        <a:pt x="104" y="174"/>
                      </a:lnTo>
                      <a:lnTo>
                        <a:pt x="118" y="190"/>
                      </a:lnTo>
                      <a:lnTo>
                        <a:pt x="132" y="201"/>
                      </a:lnTo>
                      <a:lnTo>
                        <a:pt x="156" y="224"/>
                      </a:lnTo>
                      <a:lnTo>
                        <a:pt x="165" y="218"/>
                      </a:lnTo>
                      <a:lnTo>
                        <a:pt x="184" y="235"/>
                      </a:lnTo>
                      <a:lnTo>
                        <a:pt x="212" y="252"/>
                      </a:lnTo>
                      <a:lnTo>
                        <a:pt x="231" y="252"/>
                      </a:lnTo>
                      <a:lnTo>
                        <a:pt x="250" y="252"/>
                      </a:lnTo>
                      <a:lnTo>
                        <a:pt x="274" y="263"/>
                      </a:lnTo>
                      <a:lnTo>
                        <a:pt x="297" y="297"/>
                      </a:lnTo>
                      <a:lnTo>
                        <a:pt x="302" y="313"/>
                      </a:lnTo>
                      <a:lnTo>
                        <a:pt x="330" y="325"/>
                      </a:lnTo>
                      <a:lnTo>
                        <a:pt x="340" y="336"/>
                      </a:lnTo>
                      <a:lnTo>
                        <a:pt x="354" y="336"/>
                      </a:lnTo>
                      <a:lnTo>
                        <a:pt x="368" y="330"/>
                      </a:lnTo>
                      <a:lnTo>
                        <a:pt x="382" y="336"/>
                      </a:lnTo>
                      <a:lnTo>
                        <a:pt x="387" y="347"/>
                      </a:lnTo>
                      <a:lnTo>
                        <a:pt x="401" y="330"/>
                      </a:lnTo>
                      <a:lnTo>
                        <a:pt x="401" y="313"/>
                      </a:lnTo>
                      <a:lnTo>
                        <a:pt x="401" y="297"/>
                      </a:lnTo>
                      <a:lnTo>
                        <a:pt x="411" y="274"/>
                      </a:lnTo>
                      <a:lnTo>
                        <a:pt x="429" y="263"/>
                      </a:lnTo>
                      <a:lnTo>
                        <a:pt x="434" y="252"/>
                      </a:lnTo>
                      <a:lnTo>
                        <a:pt x="411" y="246"/>
                      </a:lnTo>
                      <a:lnTo>
                        <a:pt x="406" y="235"/>
                      </a:lnTo>
                      <a:lnTo>
                        <a:pt x="420" y="218"/>
                      </a:lnTo>
                      <a:lnTo>
                        <a:pt x="396" y="201"/>
                      </a:lnTo>
                      <a:lnTo>
                        <a:pt x="387" y="185"/>
                      </a:lnTo>
                      <a:lnTo>
                        <a:pt x="401" y="168"/>
                      </a:lnTo>
                      <a:lnTo>
                        <a:pt x="401" y="151"/>
                      </a:lnTo>
                      <a:lnTo>
                        <a:pt x="406" y="118"/>
                      </a:lnTo>
                      <a:lnTo>
                        <a:pt x="415" y="90"/>
                      </a:lnTo>
                      <a:lnTo>
                        <a:pt x="448" y="45"/>
                      </a:lnTo>
                      <a:lnTo>
                        <a:pt x="453" y="28"/>
                      </a:lnTo>
                      <a:lnTo>
                        <a:pt x="453" y="0"/>
                      </a:lnTo>
                      <a:lnTo>
                        <a:pt x="444" y="6"/>
                      </a:lnTo>
                      <a:lnTo>
                        <a:pt x="439" y="11"/>
                      </a:lnTo>
                      <a:lnTo>
                        <a:pt x="415" y="11"/>
                      </a:lnTo>
                      <a:lnTo>
                        <a:pt x="396" y="34"/>
                      </a:lnTo>
                      <a:lnTo>
                        <a:pt x="373" y="34"/>
                      </a:lnTo>
                      <a:lnTo>
                        <a:pt x="368" y="17"/>
                      </a:lnTo>
                      <a:lnTo>
                        <a:pt x="354" y="28"/>
                      </a:lnTo>
                      <a:lnTo>
                        <a:pt x="344" y="28"/>
                      </a:lnTo>
                      <a:lnTo>
                        <a:pt x="330" y="45"/>
                      </a:lnTo>
                      <a:lnTo>
                        <a:pt x="316" y="56"/>
                      </a:lnTo>
                      <a:lnTo>
                        <a:pt x="293" y="56"/>
                      </a:lnTo>
                      <a:lnTo>
                        <a:pt x="274" y="62"/>
                      </a:lnTo>
                      <a:lnTo>
                        <a:pt x="241" y="56"/>
                      </a:lnTo>
                      <a:lnTo>
                        <a:pt x="222" y="62"/>
                      </a:lnTo>
                      <a:lnTo>
                        <a:pt x="193" y="67"/>
                      </a:lnTo>
                      <a:lnTo>
                        <a:pt x="170" y="62"/>
                      </a:lnTo>
                      <a:lnTo>
                        <a:pt x="165" y="50"/>
                      </a:lnTo>
                      <a:lnTo>
                        <a:pt x="151" y="50"/>
                      </a:lnTo>
                      <a:lnTo>
                        <a:pt x="137" y="39"/>
                      </a:lnTo>
                      <a:lnTo>
                        <a:pt x="137" y="22"/>
                      </a:lnTo>
                      <a:lnTo>
                        <a:pt x="127" y="28"/>
                      </a:lnTo>
                      <a:lnTo>
                        <a:pt x="109" y="34"/>
                      </a:lnTo>
                      <a:lnTo>
                        <a:pt x="104" y="28"/>
                      </a:lnTo>
                      <a:lnTo>
                        <a:pt x="94" y="34"/>
                      </a:lnTo>
                      <a:lnTo>
                        <a:pt x="90" y="56"/>
                      </a:lnTo>
                      <a:lnTo>
                        <a:pt x="61" y="56"/>
                      </a:lnTo>
                      <a:lnTo>
                        <a:pt x="52" y="50"/>
                      </a:lnTo>
                      <a:lnTo>
                        <a:pt x="52" y="39"/>
                      </a:lnTo>
                      <a:lnTo>
                        <a:pt x="42" y="34"/>
                      </a:lnTo>
                      <a:lnTo>
                        <a:pt x="38" y="45"/>
                      </a:lnTo>
                      <a:lnTo>
                        <a:pt x="24" y="50"/>
                      </a:lnTo>
                      <a:lnTo>
                        <a:pt x="14" y="50"/>
                      </a:lnTo>
                      <a:lnTo>
                        <a:pt x="5" y="56"/>
                      </a:lnTo>
                      <a:lnTo>
                        <a:pt x="0" y="73"/>
                      </a:lnTo>
                      <a:lnTo>
                        <a:pt x="0" y="84"/>
                      </a:lnTo>
                      <a:lnTo>
                        <a:pt x="0" y="118"/>
                      </a:lnTo>
                      <a:lnTo>
                        <a:pt x="5" y="134"/>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72" name="Freeform 71"/>
                <p:cNvSpPr>
                  <a:spLocks/>
                </p:cNvSpPr>
                <p:nvPr/>
              </p:nvSpPr>
              <p:spPr bwMode="auto">
                <a:xfrm>
                  <a:off x="2648054" y="1843210"/>
                  <a:ext cx="804255" cy="1055728"/>
                </a:xfrm>
                <a:custGeom>
                  <a:avLst/>
                  <a:gdLst>
                    <a:gd name="T0" fmla="*/ 2147483647 w 329"/>
                    <a:gd name="T1" fmla="*/ 2147483647 h 505"/>
                    <a:gd name="T2" fmla="*/ 2147483647 w 329"/>
                    <a:gd name="T3" fmla="*/ 2147483647 h 505"/>
                    <a:gd name="T4" fmla="*/ 2147483647 w 329"/>
                    <a:gd name="T5" fmla="*/ 2147483647 h 505"/>
                    <a:gd name="T6" fmla="*/ 2147483647 w 329"/>
                    <a:gd name="T7" fmla="*/ 2147483647 h 505"/>
                    <a:gd name="T8" fmla="*/ 2147483647 w 329"/>
                    <a:gd name="T9" fmla="*/ 2147483647 h 505"/>
                    <a:gd name="T10" fmla="*/ 2147483647 w 329"/>
                    <a:gd name="T11" fmla="*/ 2147483647 h 505"/>
                    <a:gd name="T12" fmla="*/ 2147483647 w 329"/>
                    <a:gd name="T13" fmla="*/ 2147483647 h 505"/>
                    <a:gd name="T14" fmla="*/ 2147483647 w 329"/>
                    <a:gd name="T15" fmla="*/ 2147483647 h 505"/>
                    <a:gd name="T16" fmla="*/ 2147483647 w 329"/>
                    <a:gd name="T17" fmla="*/ 2147483647 h 505"/>
                    <a:gd name="T18" fmla="*/ 2147483647 w 329"/>
                    <a:gd name="T19" fmla="*/ 2147483647 h 505"/>
                    <a:gd name="T20" fmla="*/ 2147483647 w 329"/>
                    <a:gd name="T21" fmla="*/ 2147483647 h 505"/>
                    <a:gd name="T22" fmla="*/ 2147483647 w 329"/>
                    <a:gd name="T23" fmla="*/ 2147483647 h 505"/>
                    <a:gd name="T24" fmla="*/ 2147483647 w 329"/>
                    <a:gd name="T25" fmla="*/ 2147483647 h 505"/>
                    <a:gd name="T26" fmla="*/ 2147483647 w 329"/>
                    <a:gd name="T27" fmla="*/ 2147483647 h 505"/>
                    <a:gd name="T28" fmla="*/ 2147483647 w 329"/>
                    <a:gd name="T29" fmla="*/ 2147483647 h 505"/>
                    <a:gd name="T30" fmla="*/ 2147483647 w 329"/>
                    <a:gd name="T31" fmla="*/ 2147483647 h 505"/>
                    <a:gd name="T32" fmla="*/ 2147483647 w 329"/>
                    <a:gd name="T33" fmla="*/ 2147483647 h 505"/>
                    <a:gd name="T34" fmla="*/ 2147483647 w 329"/>
                    <a:gd name="T35" fmla="*/ 2147483647 h 505"/>
                    <a:gd name="T36" fmla="*/ 2147483647 w 329"/>
                    <a:gd name="T37" fmla="*/ 2147483647 h 505"/>
                    <a:gd name="T38" fmla="*/ 2147483647 w 329"/>
                    <a:gd name="T39" fmla="*/ 2147483647 h 505"/>
                    <a:gd name="T40" fmla="*/ 2147483647 w 329"/>
                    <a:gd name="T41" fmla="*/ 2147483647 h 505"/>
                    <a:gd name="T42" fmla="*/ 2147483647 w 329"/>
                    <a:gd name="T43" fmla="*/ 2147483647 h 505"/>
                    <a:gd name="T44" fmla="*/ 2147483647 w 329"/>
                    <a:gd name="T45" fmla="*/ 2147483647 h 505"/>
                    <a:gd name="T46" fmla="*/ 2147483647 w 329"/>
                    <a:gd name="T47" fmla="*/ 2147483647 h 505"/>
                    <a:gd name="T48" fmla="*/ 2147483647 w 329"/>
                    <a:gd name="T49" fmla="*/ 2147483647 h 505"/>
                    <a:gd name="T50" fmla="*/ 2147483647 w 329"/>
                    <a:gd name="T51" fmla="*/ 2147483647 h 505"/>
                    <a:gd name="T52" fmla="*/ 2147483647 w 329"/>
                    <a:gd name="T53" fmla="*/ 2147483647 h 505"/>
                    <a:gd name="T54" fmla="*/ 2147483647 w 329"/>
                    <a:gd name="T55" fmla="*/ 2147483647 h 505"/>
                    <a:gd name="T56" fmla="*/ 2147483647 w 329"/>
                    <a:gd name="T57" fmla="*/ 2147483647 h 505"/>
                    <a:gd name="T58" fmla="*/ 2147483647 w 329"/>
                    <a:gd name="T59" fmla="*/ 2147483647 h 505"/>
                    <a:gd name="T60" fmla="*/ 2147483647 w 329"/>
                    <a:gd name="T61" fmla="*/ 2147483647 h 505"/>
                    <a:gd name="T62" fmla="*/ 2147483647 w 329"/>
                    <a:gd name="T63" fmla="*/ 2147483647 h 505"/>
                    <a:gd name="T64" fmla="*/ 2147483647 w 329"/>
                    <a:gd name="T65" fmla="*/ 2147483647 h 505"/>
                    <a:gd name="T66" fmla="*/ 2147483647 w 329"/>
                    <a:gd name="T67" fmla="*/ 2147483647 h 505"/>
                    <a:gd name="T68" fmla="*/ 2147483647 w 329"/>
                    <a:gd name="T69" fmla="*/ 2147483647 h 505"/>
                    <a:gd name="T70" fmla="*/ 2147483647 w 329"/>
                    <a:gd name="T71" fmla="*/ 2147483647 h 505"/>
                    <a:gd name="T72" fmla="*/ 2147483647 w 329"/>
                    <a:gd name="T73" fmla="*/ 2147483647 h 505"/>
                    <a:gd name="T74" fmla="*/ 2147483647 w 329"/>
                    <a:gd name="T75" fmla="*/ 2147483647 h 505"/>
                    <a:gd name="T76" fmla="*/ 2147483647 w 329"/>
                    <a:gd name="T77" fmla="*/ 2147483647 h 505"/>
                    <a:gd name="T78" fmla="*/ 2147483647 w 329"/>
                    <a:gd name="T79" fmla="*/ 2147483647 h 505"/>
                    <a:gd name="T80" fmla="*/ 2147483647 w 329"/>
                    <a:gd name="T81" fmla="*/ 2147483647 h 505"/>
                    <a:gd name="T82" fmla="*/ 2147483647 w 329"/>
                    <a:gd name="T83" fmla="*/ 0 h 505"/>
                    <a:gd name="T84" fmla="*/ 2147483647 w 329"/>
                    <a:gd name="T85" fmla="*/ 2147483647 h 505"/>
                    <a:gd name="T86" fmla="*/ 2147483647 w 329"/>
                    <a:gd name="T87" fmla="*/ 2147483647 h 505"/>
                    <a:gd name="T88" fmla="*/ 2147483647 w 329"/>
                    <a:gd name="T89" fmla="*/ 2147483647 h 505"/>
                    <a:gd name="T90" fmla="*/ 2147483647 w 329"/>
                    <a:gd name="T91" fmla="*/ 2147483647 h 505"/>
                    <a:gd name="T92" fmla="*/ 2147483647 w 329"/>
                    <a:gd name="T93" fmla="*/ 2147483647 h 505"/>
                    <a:gd name="T94" fmla="*/ 2147483647 w 329"/>
                    <a:gd name="T95" fmla="*/ 2147483647 h 505"/>
                    <a:gd name="T96" fmla="*/ 2147483647 w 329"/>
                    <a:gd name="T97" fmla="*/ 2147483647 h 505"/>
                    <a:gd name="T98" fmla="*/ 2147483647 w 329"/>
                    <a:gd name="T99" fmla="*/ 2147483647 h 505"/>
                    <a:gd name="T100" fmla="*/ 2147483647 w 329"/>
                    <a:gd name="T101" fmla="*/ 2147483647 h 505"/>
                    <a:gd name="T102" fmla="*/ 2147483647 w 329"/>
                    <a:gd name="T103" fmla="*/ 2147483647 h 505"/>
                    <a:gd name="T104" fmla="*/ 2147483647 w 329"/>
                    <a:gd name="T105" fmla="*/ 2147483647 h 505"/>
                    <a:gd name="T106" fmla="*/ 2147483647 w 329"/>
                    <a:gd name="T107" fmla="*/ 2147483647 h 5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9"/>
                    <a:gd name="T163" fmla="*/ 0 h 505"/>
                    <a:gd name="T164" fmla="*/ 329 w 329"/>
                    <a:gd name="T165" fmla="*/ 505 h 5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9" h="505">
                      <a:moveTo>
                        <a:pt x="71" y="213"/>
                      </a:moveTo>
                      <a:lnTo>
                        <a:pt x="67" y="230"/>
                      </a:lnTo>
                      <a:lnTo>
                        <a:pt x="67" y="246"/>
                      </a:lnTo>
                      <a:lnTo>
                        <a:pt x="57" y="252"/>
                      </a:lnTo>
                      <a:lnTo>
                        <a:pt x="43" y="252"/>
                      </a:lnTo>
                      <a:lnTo>
                        <a:pt x="33" y="263"/>
                      </a:lnTo>
                      <a:lnTo>
                        <a:pt x="19" y="269"/>
                      </a:lnTo>
                      <a:lnTo>
                        <a:pt x="5" y="269"/>
                      </a:lnTo>
                      <a:lnTo>
                        <a:pt x="0" y="280"/>
                      </a:lnTo>
                      <a:lnTo>
                        <a:pt x="10" y="291"/>
                      </a:lnTo>
                      <a:lnTo>
                        <a:pt x="14" y="297"/>
                      </a:lnTo>
                      <a:lnTo>
                        <a:pt x="14" y="314"/>
                      </a:lnTo>
                      <a:lnTo>
                        <a:pt x="24" y="319"/>
                      </a:lnTo>
                      <a:lnTo>
                        <a:pt x="29" y="330"/>
                      </a:lnTo>
                      <a:lnTo>
                        <a:pt x="33" y="342"/>
                      </a:lnTo>
                      <a:lnTo>
                        <a:pt x="48" y="342"/>
                      </a:lnTo>
                      <a:lnTo>
                        <a:pt x="43" y="358"/>
                      </a:lnTo>
                      <a:lnTo>
                        <a:pt x="48" y="364"/>
                      </a:lnTo>
                      <a:lnTo>
                        <a:pt x="33" y="375"/>
                      </a:lnTo>
                      <a:lnTo>
                        <a:pt x="24" y="398"/>
                      </a:lnTo>
                      <a:lnTo>
                        <a:pt x="29" y="437"/>
                      </a:lnTo>
                      <a:lnTo>
                        <a:pt x="38" y="454"/>
                      </a:lnTo>
                      <a:lnTo>
                        <a:pt x="62" y="482"/>
                      </a:lnTo>
                      <a:lnTo>
                        <a:pt x="76" y="487"/>
                      </a:lnTo>
                      <a:lnTo>
                        <a:pt x="86" y="498"/>
                      </a:lnTo>
                      <a:lnTo>
                        <a:pt x="100" y="487"/>
                      </a:lnTo>
                      <a:lnTo>
                        <a:pt x="119" y="487"/>
                      </a:lnTo>
                      <a:lnTo>
                        <a:pt x="128" y="487"/>
                      </a:lnTo>
                      <a:lnTo>
                        <a:pt x="133" y="493"/>
                      </a:lnTo>
                      <a:lnTo>
                        <a:pt x="143" y="487"/>
                      </a:lnTo>
                      <a:lnTo>
                        <a:pt x="152" y="493"/>
                      </a:lnTo>
                      <a:lnTo>
                        <a:pt x="171" y="493"/>
                      </a:lnTo>
                      <a:lnTo>
                        <a:pt x="181" y="504"/>
                      </a:lnTo>
                      <a:lnTo>
                        <a:pt x="190" y="504"/>
                      </a:lnTo>
                      <a:lnTo>
                        <a:pt x="176" y="476"/>
                      </a:lnTo>
                      <a:lnTo>
                        <a:pt x="190" y="465"/>
                      </a:lnTo>
                      <a:lnTo>
                        <a:pt x="190" y="448"/>
                      </a:lnTo>
                      <a:lnTo>
                        <a:pt x="200" y="442"/>
                      </a:lnTo>
                      <a:lnTo>
                        <a:pt x="200" y="431"/>
                      </a:lnTo>
                      <a:lnTo>
                        <a:pt x="223" y="431"/>
                      </a:lnTo>
                      <a:lnTo>
                        <a:pt x="242" y="420"/>
                      </a:lnTo>
                      <a:lnTo>
                        <a:pt x="257" y="431"/>
                      </a:lnTo>
                      <a:lnTo>
                        <a:pt x="271" y="414"/>
                      </a:lnTo>
                      <a:lnTo>
                        <a:pt x="276" y="414"/>
                      </a:lnTo>
                      <a:lnTo>
                        <a:pt x="285" y="426"/>
                      </a:lnTo>
                      <a:lnTo>
                        <a:pt x="295" y="426"/>
                      </a:lnTo>
                      <a:lnTo>
                        <a:pt x="299" y="403"/>
                      </a:lnTo>
                      <a:lnTo>
                        <a:pt x="328" y="414"/>
                      </a:lnTo>
                      <a:lnTo>
                        <a:pt x="328" y="386"/>
                      </a:lnTo>
                      <a:lnTo>
                        <a:pt x="323" y="375"/>
                      </a:lnTo>
                      <a:lnTo>
                        <a:pt x="323" y="370"/>
                      </a:lnTo>
                      <a:lnTo>
                        <a:pt x="304" y="342"/>
                      </a:lnTo>
                      <a:lnTo>
                        <a:pt x="304" y="319"/>
                      </a:lnTo>
                      <a:lnTo>
                        <a:pt x="295" y="314"/>
                      </a:lnTo>
                      <a:lnTo>
                        <a:pt x="276" y="314"/>
                      </a:lnTo>
                      <a:lnTo>
                        <a:pt x="266" y="319"/>
                      </a:lnTo>
                      <a:lnTo>
                        <a:pt x="257" y="314"/>
                      </a:lnTo>
                      <a:lnTo>
                        <a:pt x="252" y="291"/>
                      </a:lnTo>
                      <a:lnTo>
                        <a:pt x="247" y="280"/>
                      </a:lnTo>
                      <a:lnTo>
                        <a:pt x="247" y="246"/>
                      </a:lnTo>
                      <a:lnTo>
                        <a:pt x="252" y="241"/>
                      </a:lnTo>
                      <a:lnTo>
                        <a:pt x="257" y="241"/>
                      </a:lnTo>
                      <a:lnTo>
                        <a:pt x="266" y="246"/>
                      </a:lnTo>
                      <a:lnTo>
                        <a:pt x="276" y="246"/>
                      </a:lnTo>
                      <a:lnTo>
                        <a:pt x="276" y="235"/>
                      </a:lnTo>
                      <a:lnTo>
                        <a:pt x="280" y="224"/>
                      </a:lnTo>
                      <a:lnTo>
                        <a:pt x="276" y="213"/>
                      </a:lnTo>
                      <a:lnTo>
                        <a:pt x="266" y="202"/>
                      </a:lnTo>
                      <a:lnTo>
                        <a:pt x="266" y="179"/>
                      </a:lnTo>
                      <a:lnTo>
                        <a:pt x="261" y="162"/>
                      </a:lnTo>
                      <a:lnTo>
                        <a:pt x="247" y="157"/>
                      </a:lnTo>
                      <a:lnTo>
                        <a:pt x="247" y="140"/>
                      </a:lnTo>
                      <a:lnTo>
                        <a:pt x="257" y="129"/>
                      </a:lnTo>
                      <a:lnTo>
                        <a:pt x="247" y="118"/>
                      </a:lnTo>
                      <a:lnTo>
                        <a:pt x="257" y="118"/>
                      </a:lnTo>
                      <a:lnTo>
                        <a:pt x="261" y="106"/>
                      </a:lnTo>
                      <a:lnTo>
                        <a:pt x="276" y="101"/>
                      </a:lnTo>
                      <a:lnTo>
                        <a:pt x="276" y="78"/>
                      </a:lnTo>
                      <a:lnTo>
                        <a:pt x="247" y="50"/>
                      </a:lnTo>
                      <a:lnTo>
                        <a:pt x="247" y="45"/>
                      </a:lnTo>
                      <a:lnTo>
                        <a:pt x="247" y="28"/>
                      </a:lnTo>
                      <a:lnTo>
                        <a:pt x="252" y="22"/>
                      </a:lnTo>
                      <a:lnTo>
                        <a:pt x="247" y="6"/>
                      </a:lnTo>
                      <a:lnTo>
                        <a:pt x="238" y="0"/>
                      </a:lnTo>
                      <a:lnTo>
                        <a:pt x="233" y="22"/>
                      </a:lnTo>
                      <a:lnTo>
                        <a:pt x="223" y="34"/>
                      </a:lnTo>
                      <a:lnTo>
                        <a:pt x="219" y="39"/>
                      </a:lnTo>
                      <a:lnTo>
                        <a:pt x="204" y="39"/>
                      </a:lnTo>
                      <a:lnTo>
                        <a:pt x="204" y="45"/>
                      </a:lnTo>
                      <a:lnTo>
                        <a:pt x="209" y="50"/>
                      </a:lnTo>
                      <a:lnTo>
                        <a:pt x="209" y="62"/>
                      </a:lnTo>
                      <a:lnTo>
                        <a:pt x="204" y="78"/>
                      </a:lnTo>
                      <a:lnTo>
                        <a:pt x="195" y="90"/>
                      </a:lnTo>
                      <a:lnTo>
                        <a:pt x="190" y="101"/>
                      </a:lnTo>
                      <a:lnTo>
                        <a:pt x="171" y="101"/>
                      </a:lnTo>
                      <a:lnTo>
                        <a:pt x="171" y="112"/>
                      </a:lnTo>
                      <a:lnTo>
                        <a:pt x="171" y="123"/>
                      </a:lnTo>
                      <a:lnTo>
                        <a:pt x="171" y="134"/>
                      </a:lnTo>
                      <a:lnTo>
                        <a:pt x="166" y="146"/>
                      </a:lnTo>
                      <a:lnTo>
                        <a:pt x="181" y="162"/>
                      </a:lnTo>
                      <a:lnTo>
                        <a:pt x="181" y="174"/>
                      </a:lnTo>
                      <a:lnTo>
                        <a:pt x="181" y="185"/>
                      </a:lnTo>
                      <a:lnTo>
                        <a:pt x="162" y="190"/>
                      </a:lnTo>
                      <a:lnTo>
                        <a:pt x="152" y="179"/>
                      </a:lnTo>
                      <a:lnTo>
                        <a:pt x="133" y="190"/>
                      </a:lnTo>
                      <a:lnTo>
                        <a:pt x="114" y="179"/>
                      </a:lnTo>
                      <a:lnTo>
                        <a:pt x="95" y="185"/>
                      </a:lnTo>
                      <a:lnTo>
                        <a:pt x="81" y="196"/>
                      </a:lnTo>
                      <a:lnTo>
                        <a:pt x="71" y="213"/>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black"/>
                    </a:solidFill>
                    <a:effectLst/>
                    <a:uLnTx/>
                    <a:uFillTx/>
                    <a:latin typeface="Arial"/>
                    <a:cs typeface="Arial" pitchFamily="34" charset="0"/>
                  </a:endParaRPr>
                </a:p>
              </p:txBody>
            </p:sp>
            <p:sp>
              <p:nvSpPr>
                <p:cNvPr id="73" name="Freeform 72"/>
                <p:cNvSpPr>
                  <a:spLocks/>
                </p:cNvSpPr>
                <p:nvPr/>
              </p:nvSpPr>
              <p:spPr bwMode="auto">
                <a:xfrm>
                  <a:off x="3207109" y="1803285"/>
                  <a:ext cx="908873" cy="863509"/>
                </a:xfrm>
                <a:custGeom>
                  <a:avLst/>
                  <a:gdLst>
                    <a:gd name="T0" fmla="*/ 2147483647 w 371"/>
                    <a:gd name="T1" fmla="*/ 2147483647 h 413"/>
                    <a:gd name="T2" fmla="*/ 2147483647 w 371"/>
                    <a:gd name="T3" fmla="*/ 2147483647 h 413"/>
                    <a:gd name="T4" fmla="*/ 2147483647 w 371"/>
                    <a:gd name="T5" fmla="*/ 2147483647 h 413"/>
                    <a:gd name="T6" fmla="*/ 2147483647 w 371"/>
                    <a:gd name="T7" fmla="*/ 2147483647 h 413"/>
                    <a:gd name="T8" fmla="*/ 2147483647 w 371"/>
                    <a:gd name="T9" fmla="*/ 2147483647 h 413"/>
                    <a:gd name="T10" fmla="*/ 2147483647 w 371"/>
                    <a:gd name="T11" fmla="*/ 2147483647 h 413"/>
                    <a:gd name="T12" fmla="*/ 2147483647 w 371"/>
                    <a:gd name="T13" fmla="*/ 2147483647 h 413"/>
                    <a:gd name="T14" fmla="*/ 2147483647 w 371"/>
                    <a:gd name="T15" fmla="*/ 2147483647 h 413"/>
                    <a:gd name="T16" fmla="*/ 2147483647 w 371"/>
                    <a:gd name="T17" fmla="*/ 2147483647 h 413"/>
                    <a:gd name="T18" fmla="*/ 2147483647 w 371"/>
                    <a:gd name="T19" fmla="*/ 2147483647 h 413"/>
                    <a:gd name="T20" fmla="*/ 2147483647 w 371"/>
                    <a:gd name="T21" fmla="*/ 2147483647 h 413"/>
                    <a:gd name="T22" fmla="*/ 2147483647 w 371"/>
                    <a:gd name="T23" fmla="*/ 2147483647 h 413"/>
                    <a:gd name="T24" fmla="*/ 2147483647 w 371"/>
                    <a:gd name="T25" fmla="*/ 2147483647 h 413"/>
                    <a:gd name="T26" fmla="*/ 2147483647 w 371"/>
                    <a:gd name="T27" fmla="*/ 2147483647 h 413"/>
                    <a:gd name="T28" fmla="*/ 2147483647 w 371"/>
                    <a:gd name="T29" fmla="*/ 2147483647 h 413"/>
                    <a:gd name="T30" fmla="*/ 2147483647 w 371"/>
                    <a:gd name="T31" fmla="*/ 2147483647 h 413"/>
                    <a:gd name="T32" fmla="*/ 2147483647 w 371"/>
                    <a:gd name="T33" fmla="*/ 2147483647 h 413"/>
                    <a:gd name="T34" fmla="*/ 2147483647 w 371"/>
                    <a:gd name="T35" fmla="*/ 2147483647 h 413"/>
                    <a:gd name="T36" fmla="*/ 2147483647 w 371"/>
                    <a:gd name="T37" fmla="*/ 2147483647 h 413"/>
                    <a:gd name="T38" fmla="*/ 2147483647 w 371"/>
                    <a:gd name="T39" fmla="*/ 2147483647 h 413"/>
                    <a:gd name="T40" fmla="*/ 2147483647 w 371"/>
                    <a:gd name="T41" fmla="*/ 2147483647 h 413"/>
                    <a:gd name="T42" fmla="*/ 2147483647 w 371"/>
                    <a:gd name="T43" fmla="*/ 2147483647 h 413"/>
                    <a:gd name="T44" fmla="*/ 2147483647 w 371"/>
                    <a:gd name="T45" fmla="*/ 2147483647 h 413"/>
                    <a:gd name="T46" fmla="*/ 2147483647 w 371"/>
                    <a:gd name="T47" fmla="*/ 2147483647 h 413"/>
                    <a:gd name="T48" fmla="*/ 2147483647 w 371"/>
                    <a:gd name="T49" fmla="*/ 2147483647 h 413"/>
                    <a:gd name="T50" fmla="*/ 2147483647 w 371"/>
                    <a:gd name="T51" fmla="*/ 2147483647 h 413"/>
                    <a:gd name="T52" fmla="*/ 2147483647 w 371"/>
                    <a:gd name="T53" fmla="*/ 0 h 413"/>
                    <a:gd name="T54" fmla="*/ 2147483647 w 371"/>
                    <a:gd name="T55" fmla="*/ 2147483647 h 413"/>
                    <a:gd name="T56" fmla="*/ 2147483647 w 371"/>
                    <a:gd name="T57" fmla="*/ 2147483647 h 413"/>
                    <a:gd name="T58" fmla="*/ 2147483647 w 371"/>
                    <a:gd name="T59" fmla="*/ 2147483647 h 413"/>
                    <a:gd name="T60" fmla="*/ 2147483647 w 371"/>
                    <a:gd name="T61" fmla="*/ 2147483647 h 413"/>
                    <a:gd name="T62" fmla="*/ 2147483647 w 371"/>
                    <a:gd name="T63" fmla="*/ 2147483647 h 413"/>
                    <a:gd name="T64" fmla="*/ 2147483647 w 371"/>
                    <a:gd name="T65" fmla="*/ 2147483647 h 413"/>
                    <a:gd name="T66" fmla="*/ 2147483647 w 371"/>
                    <a:gd name="T67" fmla="*/ 2147483647 h 413"/>
                    <a:gd name="T68" fmla="*/ 2147483647 w 371"/>
                    <a:gd name="T69" fmla="*/ 2147483647 h 413"/>
                    <a:gd name="T70" fmla="*/ 2147483647 w 371"/>
                    <a:gd name="T71" fmla="*/ 2147483647 h 413"/>
                    <a:gd name="T72" fmla="*/ 2147483647 w 371"/>
                    <a:gd name="T73" fmla="*/ 2147483647 h 413"/>
                    <a:gd name="T74" fmla="*/ 2147483647 w 371"/>
                    <a:gd name="T75" fmla="*/ 2147483647 h 413"/>
                    <a:gd name="T76" fmla="*/ 2147483647 w 371"/>
                    <a:gd name="T77" fmla="*/ 2147483647 h 413"/>
                    <a:gd name="T78" fmla="*/ 2147483647 w 371"/>
                    <a:gd name="T79" fmla="*/ 2147483647 h 413"/>
                    <a:gd name="T80" fmla="*/ 2147483647 w 371"/>
                    <a:gd name="T81" fmla="*/ 2147483647 h 413"/>
                    <a:gd name="T82" fmla="*/ 2147483647 w 371"/>
                    <a:gd name="T83" fmla="*/ 2147483647 h 413"/>
                    <a:gd name="T84" fmla="*/ 2147483647 w 371"/>
                    <a:gd name="T85" fmla="*/ 2147483647 h 413"/>
                    <a:gd name="T86" fmla="*/ 2147483647 w 371"/>
                    <a:gd name="T87" fmla="*/ 2147483647 h 413"/>
                    <a:gd name="T88" fmla="*/ 2147483647 w 371"/>
                    <a:gd name="T89" fmla="*/ 2147483647 h 413"/>
                    <a:gd name="T90" fmla="*/ 2147483647 w 371"/>
                    <a:gd name="T91" fmla="*/ 2147483647 h 413"/>
                    <a:gd name="T92" fmla="*/ 2147483647 w 371"/>
                    <a:gd name="T93" fmla="*/ 2147483647 h 413"/>
                    <a:gd name="T94" fmla="*/ 2147483647 w 371"/>
                    <a:gd name="T95" fmla="*/ 2147483647 h 413"/>
                    <a:gd name="T96" fmla="*/ 2147483647 w 371"/>
                    <a:gd name="T97" fmla="*/ 2147483647 h 413"/>
                    <a:gd name="T98" fmla="*/ 0 w 371"/>
                    <a:gd name="T99" fmla="*/ 2147483647 h 413"/>
                    <a:gd name="T100" fmla="*/ 0 w 371"/>
                    <a:gd name="T101" fmla="*/ 2147483647 h 413"/>
                    <a:gd name="T102" fmla="*/ 2147483647 w 371"/>
                    <a:gd name="T103" fmla="*/ 2147483647 h 413"/>
                    <a:gd name="T104" fmla="*/ 2147483647 w 371"/>
                    <a:gd name="T105" fmla="*/ 2147483647 h 413"/>
                    <a:gd name="T106" fmla="*/ 2147483647 w 371"/>
                    <a:gd name="T107" fmla="*/ 2147483647 h 413"/>
                    <a:gd name="T108" fmla="*/ 2147483647 w 371"/>
                    <a:gd name="T109" fmla="*/ 2147483647 h 4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1"/>
                    <a:gd name="T166" fmla="*/ 0 h 413"/>
                    <a:gd name="T167" fmla="*/ 371 w 371"/>
                    <a:gd name="T168" fmla="*/ 413 h 4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1" h="413">
                      <a:moveTo>
                        <a:pt x="81" y="412"/>
                      </a:moveTo>
                      <a:lnTo>
                        <a:pt x="100" y="406"/>
                      </a:lnTo>
                      <a:lnTo>
                        <a:pt x="100" y="395"/>
                      </a:lnTo>
                      <a:lnTo>
                        <a:pt x="95" y="389"/>
                      </a:lnTo>
                      <a:lnTo>
                        <a:pt x="104" y="372"/>
                      </a:lnTo>
                      <a:lnTo>
                        <a:pt x="104" y="350"/>
                      </a:lnTo>
                      <a:lnTo>
                        <a:pt x="114" y="327"/>
                      </a:lnTo>
                      <a:lnTo>
                        <a:pt x="123" y="333"/>
                      </a:lnTo>
                      <a:lnTo>
                        <a:pt x="128" y="322"/>
                      </a:lnTo>
                      <a:lnTo>
                        <a:pt x="147" y="333"/>
                      </a:lnTo>
                      <a:lnTo>
                        <a:pt x="166" y="333"/>
                      </a:lnTo>
                      <a:lnTo>
                        <a:pt x="166" y="316"/>
                      </a:lnTo>
                      <a:lnTo>
                        <a:pt x="185" y="327"/>
                      </a:lnTo>
                      <a:lnTo>
                        <a:pt x="199" y="350"/>
                      </a:lnTo>
                      <a:lnTo>
                        <a:pt x="237" y="356"/>
                      </a:lnTo>
                      <a:lnTo>
                        <a:pt x="261" y="378"/>
                      </a:lnTo>
                      <a:lnTo>
                        <a:pt x="275" y="367"/>
                      </a:lnTo>
                      <a:lnTo>
                        <a:pt x="289" y="367"/>
                      </a:lnTo>
                      <a:lnTo>
                        <a:pt x="299" y="378"/>
                      </a:lnTo>
                      <a:lnTo>
                        <a:pt x="308" y="378"/>
                      </a:lnTo>
                      <a:lnTo>
                        <a:pt x="318" y="372"/>
                      </a:lnTo>
                      <a:lnTo>
                        <a:pt x="332" y="372"/>
                      </a:lnTo>
                      <a:lnTo>
                        <a:pt x="346" y="372"/>
                      </a:lnTo>
                      <a:lnTo>
                        <a:pt x="365" y="372"/>
                      </a:lnTo>
                      <a:lnTo>
                        <a:pt x="370" y="372"/>
                      </a:lnTo>
                      <a:lnTo>
                        <a:pt x="346" y="344"/>
                      </a:lnTo>
                      <a:lnTo>
                        <a:pt x="342" y="333"/>
                      </a:lnTo>
                      <a:lnTo>
                        <a:pt x="332" y="333"/>
                      </a:lnTo>
                      <a:lnTo>
                        <a:pt x="318" y="333"/>
                      </a:lnTo>
                      <a:lnTo>
                        <a:pt x="308" y="299"/>
                      </a:lnTo>
                      <a:lnTo>
                        <a:pt x="299" y="288"/>
                      </a:lnTo>
                      <a:lnTo>
                        <a:pt x="289" y="293"/>
                      </a:lnTo>
                      <a:lnTo>
                        <a:pt x="275" y="277"/>
                      </a:lnTo>
                      <a:lnTo>
                        <a:pt x="275" y="260"/>
                      </a:lnTo>
                      <a:lnTo>
                        <a:pt x="285" y="248"/>
                      </a:lnTo>
                      <a:lnTo>
                        <a:pt x="275" y="220"/>
                      </a:lnTo>
                      <a:lnTo>
                        <a:pt x="289" y="198"/>
                      </a:lnTo>
                      <a:lnTo>
                        <a:pt x="304" y="175"/>
                      </a:lnTo>
                      <a:lnTo>
                        <a:pt x="275" y="175"/>
                      </a:lnTo>
                      <a:lnTo>
                        <a:pt x="275" y="192"/>
                      </a:lnTo>
                      <a:lnTo>
                        <a:pt x="275" y="198"/>
                      </a:lnTo>
                      <a:lnTo>
                        <a:pt x="261" y="186"/>
                      </a:lnTo>
                      <a:lnTo>
                        <a:pt x="266" y="158"/>
                      </a:lnTo>
                      <a:lnTo>
                        <a:pt x="256" y="141"/>
                      </a:lnTo>
                      <a:lnTo>
                        <a:pt x="266" y="113"/>
                      </a:lnTo>
                      <a:lnTo>
                        <a:pt x="275" y="68"/>
                      </a:lnTo>
                      <a:lnTo>
                        <a:pt x="270" y="62"/>
                      </a:lnTo>
                      <a:lnTo>
                        <a:pt x="275" y="51"/>
                      </a:lnTo>
                      <a:lnTo>
                        <a:pt x="270" y="17"/>
                      </a:lnTo>
                      <a:lnTo>
                        <a:pt x="256" y="17"/>
                      </a:lnTo>
                      <a:lnTo>
                        <a:pt x="247" y="23"/>
                      </a:lnTo>
                      <a:lnTo>
                        <a:pt x="237" y="17"/>
                      </a:lnTo>
                      <a:lnTo>
                        <a:pt x="237" y="6"/>
                      </a:lnTo>
                      <a:lnTo>
                        <a:pt x="223" y="0"/>
                      </a:lnTo>
                      <a:lnTo>
                        <a:pt x="213" y="11"/>
                      </a:lnTo>
                      <a:lnTo>
                        <a:pt x="204" y="40"/>
                      </a:lnTo>
                      <a:lnTo>
                        <a:pt x="213" y="51"/>
                      </a:lnTo>
                      <a:lnTo>
                        <a:pt x="209" y="68"/>
                      </a:lnTo>
                      <a:lnTo>
                        <a:pt x="218" y="79"/>
                      </a:lnTo>
                      <a:lnTo>
                        <a:pt x="218" y="85"/>
                      </a:lnTo>
                      <a:lnTo>
                        <a:pt x="204" y="85"/>
                      </a:lnTo>
                      <a:lnTo>
                        <a:pt x="199" y="73"/>
                      </a:lnTo>
                      <a:lnTo>
                        <a:pt x="199" y="62"/>
                      </a:lnTo>
                      <a:lnTo>
                        <a:pt x="185" y="62"/>
                      </a:lnTo>
                      <a:lnTo>
                        <a:pt x="166" y="51"/>
                      </a:lnTo>
                      <a:lnTo>
                        <a:pt x="157" y="68"/>
                      </a:lnTo>
                      <a:lnTo>
                        <a:pt x="152" y="68"/>
                      </a:lnTo>
                      <a:lnTo>
                        <a:pt x="138" y="45"/>
                      </a:lnTo>
                      <a:lnTo>
                        <a:pt x="133" y="28"/>
                      </a:lnTo>
                      <a:lnTo>
                        <a:pt x="123" y="28"/>
                      </a:lnTo>
                      <a:lnTo>
                        <a:pt x="119" y="17"/>
                      </a:lnTo>
                      <a:lnTo>
                        <a:pt x="114" y="28"/>
                      </a:lnTo>
                      <a:lnTo>
                        <a:pt x="104" y="79"/>
                      </a:lnTo>
                      <a:lnTo>
                        <a:pt x="100" y="90"/>
                      </a:lnTo>
                      <a:lnTo>
                        <a:pt x="81" y="96"/>
                      </a:lnTo>
                      <a:lnTo>
                        <a:pt x="81" y="107"/>
                      </a:lnTo>
                      <a:lnTo>
                        <a:pt x="81" y="124"/>
                      </a:lnTo>
                      <a:lnTo>
                        <a:pt x="71" y="135"/>
                      </a:lnTo>
                      <a:lnTo>
                        <a:pt x="76" y="152"/>
                      </a:lnTo>
                      <a:lnTo>
                        <a:pt x="66" y="164"/>
                      </a:lnTo>
                      <a:lnTo>
                        <a:pt x="57" y="147"/>
                      </a:lnTo>
                      <a:lnTo>
                        <a:pt x="57" y="135"/>
                      </a:lnTo>
                      <a:lnTo>
                        <a:pt x="47" y="124"/>
                      </a:lnTo>
                      <a:lnTo>
                        <a:pt x="52" y="107"/>
                      </a:lnTo>
                      <a:lnTo>
                        <a:pt x="47" y="102"/>
                      </a:lnTo>
                      <a:lnTo>
                        <a:pt x="38" y="107"/>
                      </a:lnTo>
                      <a:lnTo>
                        <a:pt x="38" y="124"/>
                      </a:lnTo>
                      <a:lnTo>
                        <a:pt x="24" y="135"/>
                      </a:lnTo>
                      <a:lnTo>
                        <a:pt x="14" y="147"/>
                      </a:lnTo>
                      <a:lnTo>
                        <a:pt x="19" y="169"/>
                      </a:lnTo>
                      <a:lnTo>
                        <a:pt x="14" y="181"/>
                      </a:lnTo>
                      <a:lnTo>
                        <a:pt x="19" y="203"/>
                      </a:lnTo>
                      <a:lnTo>
                        <a:pt x="14" y="220"/>
                      </a:lnTo>
                      <a:lnTo>
                        <a:pt x="33" y="243"/>
                      </a:lnTo>
                      <a:lnTo>
                        <a:pt x="28" y="248"/>
                      </a:lnTo>
                      <a:lnTo>
                        <a:pt x="28" y="265"/>
                      </a:lnTo>
                      <a:lnTo>
                        <a:pt x="19" y="265"/>
                      </a:lnTo>
                      <a:lnTo>
                        <a:pt x="9" y="265"/>
                      </a:lnTo>
                      <a:lnTo>
                        <a:pt x="5" y="260"/>
                      </a:lnTo>
                      <a:lnTo>
                        <a:pt x="0" y="265"/>
                      </a:lnTo>
                      <a:lnTo>
                        <a:pt x="0" y="299"/>
                      </a:lnTo>
                      <a:lnTo>
                        <a:pt x="0" y="310"/>
                      </a:lnTo>
                      <a:lnTo>
                        <a:pt x="9" y="322"/>
                      </a:lnTo>
                      <a:lnTo>
                        <a:pt x="9" y="339"/>
                      </a:lnTo>
                      <a:lnTo>
                        <a:pt x="33" y="333"/>
                      </a:lnTo>
                      <a:lnTo>
                        <a:pt x="47" y="333"/>
                      </a:lnTo>
                      <a:lnTo>
                        <a:pt x="57" y="344"/>
                      </a:lnTo>
                      <a:lnTo>
                        <a:pt x="57" y="372"/>
                      </a:lnTo>
                      <a:lnTo>
                        <a:pt x="76" y="384"/>
                      </a:lnTo>
                      <a:lnTo>
                        <a:pt x="76" y="395"/>
                      </a:lnTo>
                      <a:lnTo>
                        <a:pt x="81" y="412"/>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74" name="Freeform 30"/>
                <p:cNvSpPr>
                  <a:spLocks/>
                </p:cNvSpPr>
                <p:nvPr/>
              </p:nvSpPr>
              <p:spPr bwMode="auto">
                <a:xfrm>
                  <a:off x="3878955" y="1803285"/>
                  <a:ext cx="805890" cy="835415"/>
                </a:xfrm>
                <a:custGeom>
                  <a:avLst/>
                  <a:gdLst>
                    <a:gd name="T0" fmla="*/ 2147483647 w 329"/>
                    <a:gd name="T1" fmla="*/ 2147483647 h 399"/>
                    <a:gd name="T2" fmla="*/ 2147483647 w 329"/>
                    <a:gd name="T3" fmla="*/ 2147483647 h 399"/>
                    <a:gd name="T4" fmla="*/ 2147483647 w 329"/>
                    <a:gd name="T5" fmla="*/ 2147483647 h 399"/>
                    <a:gd name="T6" fmla="*/ 2147483647 w 329"/>
                    <a:gd name="T7" fmla="*/ 2147483647 h 399"/>
                    <a:gd name="T8" fmla="*/ 2147483647 w 329"/>
                    <a:gd name="T9" fmla="*/ 2147483647 h 399"/>
                    <a:gd name="T10" fmla="*/ 2147483647 w 329"/>
                    <a:gd name="T11" fmla="*/ 2147483647 h 399"/>
                    <a:gd name="T12" fmla="*/ 2147483647 w 329"/>
                    <a:gd name="T13" fmla="*/ 2147483647 h 399"/>
                    <a:gd name="T14" fmla="*/ 2147483647 w 329"/>
                    <a:gd name="T15" fmla="*/ 2147483647 h 399"/>
                    <a:gd name="T16" fmla="*/ 2147483647 w 329"/>
                    <a:gd name="T17" fmla="*/ 2147483647 h 399"/>
                    <a:gd name="T18" fmla="*/ 2147483647 w 329"/>
                    <a:gd name="T19" fmla="*/ 2147483647 h 399"/>
                    <a:gd name="T20" fmla="*/ 2147483647 w 329"/>
                    <a:gd name="T21" fmla="*/ 2147483647 h 399"/>
                    <a:gd name="T22" fmla="*/ 2147483647 w 329"/>
                    <a:gd name="T23" fmla="*/ 2147483647 h 399"/>
                    <a:gd name="T24" fmla="*/ 2147483647 w 329"/>
                    <a:gd name="T25" fmla="*/ 2147483647 h 399"/>
                    <a:gd name="T26" fmla="*/ 2147483647 w 329"/>
                    <a:gd name="T27" fmla="*/ 2147483647 h 399"/>
                    <a:gd name="T28" fmla="*/ 2147483647 w 329"/>
                    <a:gd name="T29" fmla="*/ 2147483647 h 399"/>
                    <a:gd name="T30" fmla="*/ 2147483647 w 329"/>
                    <a:gd name="T31" fmla="*/ 2147483647 h 399"/>
                    <a:gd name="T32" fmla="*/ 2147483647 w 329"/>
                    <a:gd name="T33" fmla="*/ 2147483647 h 399"/>
                    <a:gd name="T34" fmla="*/ 2147483647 w 329"/>
                    <a:gd name="T35" fmla="*/ 2147483647 h 399"/>
                    <a:gd name="T36" fmla="*/ 2147483647 w 329"/>
                    <a:gd name="T37" fmla="*/ 2147483647 h 399"/>
                    <a:gd name="T38" fmla="*/ 2147483647 w 329"/>
                    <a:gd name="T39" fmla="*/ 2147483647 h 399"/>
                    <a:gd name="T40" fmla="*/ 2147483647 w 329"/>
                    <a:gd name="T41" fmla="*/ 2147483647 h 399"/>
                    <a:gd name="T42" fmla="*/ 2147483647 w 329"/>
                    <a:gd name="T43" fmla="*/ 2147483647 h 399"/>
                    <a:gd name="T44" fmla="*/ 2147483647 w 329"/>
                    <a:gd name="T45" fmla="*/ 2147483647 h 399"/>
                    <a:gd name="T46" fmla="*/ 2147483647 w 329"/>
                    <a:gd name="T47" fmla="*/ 2147483647 h 399"/>
                    <a:gd name="T48" fmla="*/ 2147483647 w 329"/>
                    <a:gd name="T49" fmla="*/ 2147483647 h 399"/>
                    <a:gd name="T50" fmla="*/ 2147483647 w 329"/>
                    <a:gd name="T51" fmla="*/ 2147483647 h 399"/>
                    <a:gd name="T52" fmla="*/ 2147483647 w 329"/>
                    <a:gd name="T53" fmla="*/ 0 h 399"/>
                    <a:gd name="T54" fmla="*/ 2147483647 w 329"/>
                    <a:gd name="T55" fmla="*/ 2147483647 h 399"/>
                    <a:gd name="T56" fmla="*/ 2147483647 w 329"/>
                    <a:gd name="T57" fmla="*/ 2147483647 h 399"/>
                    <a:gd name="T58" fmla="*/ 2147483647 w 329"/>
                    <a:gd name="T59" fmla="*/ 0 h 399"/>
                    <a:gd name="T60" fmla="*/ 2147483647 w 329"/>
                    <a:gd name="T61" fmla="*/ 2147483647 h 399"/>
                    <a:gd name="T62" fmla="*/ 2147483647 w 329"/>
                    <a:gd name="T63" fmla="*/ 2147483647 h 399"/>
                    <a:gd name="T64" fmla="*/ 2147483647 w 329"/>
                    <a:gd name="T65" fmla="*/ 2147483647 h 399"/>
                    <a:gd name="T66" fmla="*/ 2147483647 w 329"/>
                    <a:gd name="T67" fmla="*/ 2147483647 h 399"/>
                    <a:gd name="T68" fmla="*/ 2147483647 w 329"/>
                    <a:gd name="T69" fmla="*/ 2147483647 h 399"/>
                    <a:gd name="T70" fmla="*/ 2147483647 w 329"/>
                    <a:gd name="T71" fmla="*/ 2147483647 h 399"/>
                    <a:gd name="T72" fmla="*/ 2147483647 w 329"/>
                    <a:gd name="T73" fmla="*/ 2147483647 h 399"/>
                    <a:gd name="T74" fmla="*/ 2147483647 w 329"/>
                    <a:gd name="T75" fmla="*/ 2147483647 h 399"/>
                    <a:gd name="T76" fmla="*/ 2147483647 w 329"/>
                    <a:gd name="T77" fmla="*/ 2147483647 h 399"/>
                    <a:gd name="T78" fmla="*/ 2147483647 w 329"/>
                    <a:gd name="T79" fmla="*/ 2147483647 h 399"/>
                    <a:gd name="T80" fmla="*/ 2147483647 w 329"/>
                    <a:gd name="T81" fmla="*/ 2147483647 h 399"/>
                    <a:gd name="T82" fmla="*/ 2147483647 w 329"/>
                    <a:gd name="T83" fmla="*/ 2147483647 h 399"/>
                    <a:gd name="T84" fmla="*/ 2147483647 w 329"/>
                    <a:gd name="T85" fmla="*/ 2147483647 h 399"/>
                    <a:gd name="T86" fmla="*/ 0 w 329"/>
                    <a:gd name="T87" fmla="*/ 2147483647 h 399"/>
                    <a:gd name="T88" fmla="*/ 0 w 329"/>
                    <a:gd name="T89" fmla="*/ 2147483647 h 399"/>
                    <a:gd name="T90" fmla="*/ 2147483647 w 329"/>
                    <a:gd name="T91" fmla="*/ 2147483647 h 399"/>
                    <a:gd name="T92" fmla="*/ 2147483647 w 329"/>
                    <a:gd name="T93" fmla="*/ 2147483647 h 399"/>
                    <a:gd name="T94" fmla="*/ 2147483647 w 329"/>
                    <a:gd name="T95" fmla="*/ 2147483647 h 399"/>
                    <a:gd name="T96" fmla="*/ 2147483647 w 329"/>
                    <a:gd name="T97" fmla="*/ 2147483647 h 399"/>
                    <a:gd name="T98" fmla="*/ 2147483647 w 329"/>
                    <a:gd name="T99" fmla="*/ 2147483647 h 3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9"/>
                    <a:gd name="T151" fmla="*/ 0 h 399"/>
                    <a:gd name="T152" fmla="*/ 329 w 329"/>
                    <a:gd name="T153" fmla="*/ 399 h 3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9" h="399">
                      <a:moveTo>
                        <a:pt x="95" y="364"/>
                      </a:moveTo>
                      <a:lnTo>
                        <a:pt x="109" y="370"/>
                      </a:lnTo>
                      <a:lnTo>
                        <a:pt x="124" y="381"/>
                      </a:lnTo>
                      <a:lnTo>
                        <a:pt x="138" y="381"/>
                      </a:lnTo>
                      <a:lnTo>
                        <a:pt x="147" y="370"/>
                      </a:lnTo>
                      <a:lnTo>
                        <a:pt x="162" y="359"/>
                      </a:lnTo>
                      <a:lnTo>
                        <a:pt x="176" y="359"/>
                      </a:lnTo>
                      <a:lnTo>
                        <a:pt x="190" y="348"/>
                      </a:lnTo>
                      <a:lnTo>
                        <a:pt x="204" y="364"/>
                      </a:lnTo>
                      <a:lnTo>
                        <a:pt x="219" y="370"/>
                      </a:lnTo>
                      <a:lnTo>
                        <a:pt x="219" y="387"/>
                      </a:lnTo>
                      <a:lnTo>
                        <a:pt x="228" y="387"/>
                      </a:lnTo>
                      <a:lnTo>
                        <a:pt x="242" y="398"/>
                      </a:lnTo>
                      <a:lnTo>
                        <a:pt x="242" y="387"/>
                      </a:lnTo>
                      <a:lnTo>
                        <a:pt x="242" y="370"/>
                      </a:lnTo>
                      <a:lnTo>
                        <a:pt x="228" y="353"/>
                      </a:lnTo>
                      <a:lnTo>
                        <a:pt x="223" y="336"/>
                      </a:lnTo>
                      <a:lnTo>
                        <a:pt x="214" y="320"/>
                      </a:lnTo>
                      <a:lnTo>
                        <a:pt x="195" y="314"/>
                      </a:lnTo>
                      <a:lnTo>
                        <a:pt x="200" y="297"/>
                      </a:lnTo>
                      <a:lnTo>
                        <a:pt x="204" y="286"/>
                      </a:lnTo>
                      <a:lnTo>
                        <a:pt x="214" y="263"/>
                      </a:lnTo>
                      <a:lnTo>
                        <a:pt x="214" y="247"/>
                      </a:lnTo>
                      <a:lnTo>
                        <a:pt x="228" y="247"/>
                      </a:lnTo>
                      <a:lnTo>
                        <a:pt x="242" y="230"/>
                      </a:lnTo>
                      <a:lnTo>
                        <a:pt x="252" y="247"/>
                      </a:lnTo>
                      <a:lnTo>
                        <a:pt x="247" y="247"/>
                      </a:lnTo>
                      <a:lnTo>
                        <a:pt x="238" y="258"/>
                      </a:lnTo>
                      <a:lnTo>
                        <a:pt x="238" y="263"/>
                      </a:lnTo>
                      <a:lnTo>
                        <a:pt x="247" y="263"/>
                      </a:lnTo>
                      <a:lnTo>
                        <a:pt x="271" y="247"/>
                      </a:lnTo>
                      <a:lnTo>
                        <a:pt x="309" y="224"/>
                      </a:lnTo>
                      <a:lnTo>
                        <a:pt x="328" y="213"/>
                      </a:lnTo>
                      <a:lnTo>
                        <a:pt x="314" y="202"/>
                      </a:lnTo>
                      <a:lnTo>
                        <a:pt x="309" y="202"/>
                      </a:lnTo>
                      <a:lnTo>
                        <a:pt x="309" y="185"/>
                      </a:lnTo>
                      <a:lnTo>
                        <a:pt x="304" y="179"/>
                      </a:lnTo>
                      <a:lnTo>
                        <a:pt x="285" y="185"/>
                      </a:lnTo>
                      <a:lnTo>
                        <a:pt x="261" y="185"/>
                      </a:lnTo>
                      <a:lnTo>
                        <a:pt x="261" y="174"/>
                      </a:lnTo>
                      <a:lnTo>
                        <a:pt x="247" y="174"/>
                      </a:lnTo>
                      <a:lnTo>
                        <a:pt x="233" y="163"/>
                      </a:lnTo>
                      <a:lnTo>
                        <a:pt x="228" y="140"/>
                      </a:lnTo>
                      <a:lnTo>
                        <a:pt x="242" y="123"/>
                      </a:lnTo>
                      <a:lnTo>
                        <a:pt x="233" y="112"/>
                      </a:lnTo>
                      <a:lnTo>
                        <a:pt x="223" y="101"/>
                      </a:lnTo>
                      <a:lnTo>
                        <a:pt x="223" y="90"/>
                      </a:lnTo>
                      <a:lnTo>
                        <a:pt x="228" y="67"/>
                      </a:lnTo>
                      <a:lnTo>
                        <a:pt x="238" y="67"/>
                      </a:lnTo>
                      <a:lnTo>
                        <a:pt x="242" y="56"/>
                      </a:lnTo>
                      <a:lnTo>
                        <a:pt x="261" y="39"/>
                      </a:lnTo>
                      <a:lnTo>
                        <a:pt x="261" y="34"/>
                      </a:lnTo>
                      <a:lnTo>
                        <a:pt x="276" y="11"/>
                      </a:lnTo>
                      <a:lnTo>
                        <a:pt x="238" y="0"/>
                      </a:lnTo>
                      <a:lnTo>
                        <a:pt x="223" y="6"/>
                      </a:lnTo>
                      <a:lnTo>
                        <a:pt x="214" y="11"/>
                      </a:lnTo>
                      <a:lnTo>
                        <a:pt x="204" y="17"/>
                      </a:lnTo>
                      <a:lnTo>
                        <a:pt x="200" y="28"/>
                      </a:lnTo>
                      <a:lnTo>
                        <a:pt x="195" y="22"/>
                      </a:lnTo>
                      <a:lnTo>
                        <a:pt x="195" y="0"/>
                      </a:lnTo>
                      <a:lnTo>
                        <a:pt x="185" y="0"/>
                      </a:lnTo>
                      <a:lnTo>
                        <a:pt x="176" y="11"/>
                      </a:lnTo>
                      <a:lnTo>
                        <a:pt x="162" y="28"/>
                      </a:lnTo>
                      <a:lnTo>
                        <a:pt x="157" y="17"/>
                      </a:lnTo>
                      <a:lnTo>
                        <a:pt x="143" y="28"/>
                      </a:lnTo>
                      <a:lnTo>
                        <a:pt x="162" y="50"/>
                      </a:lnTo>
                      <a:lnTo>
                        <a:pt x="143" y="62"/>
                      </a:lnTo>
                      <a:lnTo>
                        <a:pt x="171" y="101"/>
                      </a:lnTo>
                      <a:lnTo>
                        <a:pt x="166" y="118"/>
                      </a:lnTo>
                      <a:lnTo>
                        <a:pt x="162" y="118"/>
                      </a:lnTo>
                      <a:lnTo>
                        <a:pt x="143" y="118"/>
                      </a:lnTo>
                      <a:lnTo>
                        <a:pt x="143" y="140"/>
                      </a:lnTo>
                      <a:lnTo>
                        <a:pt x="133" y="140"/>
                      </a:lnTo>
                      <a:lnTo>
                        <a:pt x="128" y="135"/>
                      </a:lnTo>
                      <a:lnTo>
                        <a:pt x="114" y="135"/>
                      </a:lnTo>
                      <a:lnTo>
                        <a:pt x="95" y="135"/>
                      </a:lnTo>
                      <a:lnTo>
                        <a:pt x="95" y="146"/>
                      </a:lnTo>
                      <a:lnTo>
                        <a:pt x="90" y="163"/>
                      </a:lnTo>
                      <a:lnTo>
                        <a:pt x="76" y="157"/>
                      </a:lnTo>
                      <a:lnTo>
                        <a:pt x="76" y="168"/>
                      </a:lnTo>
                      <a:lnTo>
                        <a:pt x="62" y="196"/>
                      </a:lnTo>
                      <a:lnTo>
                        <a:pt x="57" y="196"/>
                      </a:lnTo>
                      <a:lnTo>
                        <a:pt x="43" y="202"/>
                      </a:lnTo>
                      <a:lnTo>
                        <a:pt x="33" y="196"/>
                      </a:lnTo>
                      <a:lnTo>
                        <a:pt x="33" y="179"/>
                      </a:lnTo>
                      <a:lnTo>
                        <a:pt x="24" y="168"/>
                      </a:lnTo>
                      <a:lnTo>
                        <a:pt x="14" y="196"/>
                      </a:lnTo>
                      <a:lnTo>
                        <a:pt x="0" y="219"/>
                      </a:lnTo>
                      <a:lnTo>
                        <a:pt x="10" y="247"/>
                      </a:lnTo>
                      <a:lnTo>
                        <a:pt x="0" y="263"/>
                      </a:lnTo>
                      <a:lnTo>
                        <a:pt x="0" y="275"/>
                      </a:lnTo>
                      <a:lnTo>
                        <a:pt x="14" y="297"/>
                      </a:lnTo>
                      <a:lnTo>
                        <a:pt x="24" y="286"/>
                      </a:lnTo>
                      <a:lnTo>
                        <a:pt x="43" y="314"/>
                      </a:lnTo>
                      <a:lnTo>
                        <a:pt x="43" y="331"/>
                      </a:lnTo>
                      <a:lnTo>
                        <a:pt x="57" y="331"/>
                      </a:lnTo>
                      <a:lnTo>
                        <a:pt x="71" y="336"/>
                      </a:lnTo>
                      <a:lnTo>
                        <a:pt x="76" y="348"/>
                      </a:lnTo>
                      <a:lnTo>
                        <a:pt x="109" y="370"/>
                      </a:lnTo>
                      <a:lnTo>
                        <a:pt x="95" y="364"/>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75" name="Freeform 31"/>
                <p:cNvSpPr>
                  <a:spLocks/>
                </p:cNvSpPr>
                <p:nvPr/>
              </p:nvSpPr>
              <p:spPr bwMode="auto">
                <a:xfrm>
                  <a:off x="2873639" y="2686018"/>
                  <a:ext cx="827141" cy="351909"/>
                </a:xfrm>
                <a:custGeom>
                  <a:avLst/>
                  <a:gdLst>
                    <a:gd name="T0" fmla="*/ 2147483647 w 338"/>
                    <a:gd name="T1" fmla="*/ 2147483647 h 168"/>
                    <a:gd name="T2" fmla="*/ 2147483647 w 338"/>
                    <a:gd name="T3" fmla="*/ 2147483647 h 168"/>
                    <a:gd name="T4" fmla="*/ 2147483647 w 338"/>
                    <a:gd name="T5" fmla="*/ 2147483647 h 168"/>
                    <a:gd name="T6" fmla="*/ 2147483647 w 338"/>
                    <a:gd name="T7" fmla="*/ 2147483647 h 168"/>
                    <a:gd name="T8" fmla="*/ 2147483647 w 338"/>
                    <a:gd name="T9" fmla="*/ 2147483647 h 168"/>
                    <a:gd name="T10" fmla="*/ 0 w 338"/>
                    <a:gd name="T11" fmla="*/ 2147483647 h 168"/>
                    <a:gd name="T12" fmla="*/ 2147483647 w 338"/>
                    <a:gd name="T13" fmla="*/ 2147483647 h 168"/>
                    <a:gd name="T14" fmla="*/ 2147483647 w 338"/>
                    <a:gd name="T15" fmla="*/ 2147483647 h 168"/>
                    <a:gd name="T16" fmla="*/ 2147483647 w 338"/>
                    <a:gd name="T17" fmla="*/ 2147483647 h 168"/>
                    <a:gd name="T18" fmla="*/ 2147483647 w 338"/>
                    <a:gd name="T19" fmla="*/ 2147483647 h 168"/>
                    <a:gd name="T20" fmla="*/ 2147483647 w 338"/>
                    <a:gd name="T21" fmla="*/ 2147483647 h 168"/>
                    <a:gd name="T22" fmla="*/ 2147483647 w 338"/>
                    <a:gd name="T23" fmla="*/ 2147483647 h 168"/>
                    <a:gd name="T24" fmla="*/ 2147483647 w 338"/>
                    <a:gd name="T25" fmla="*/ 2147483647 h 168"/>
                    <a:gd name="T26" fmla="*/ 2147483647 w 338"/>
                    <a:gd name="T27" fmla="*/ 2147483647 h 168"/>
                    <a:gd name="T28" fmla="*/ 2147483647 w 338"/>
                    <a:gd name="T29" fmla="*/ 2147483647 h 168"/>
                    <a:gd name="T30" fmla="*/ 2147483647 w 338"/>
                    <a:gd name="T31" fmla="*/ 2147483647 h 168"/>
                    <a:gd name="T32" fmla="*/ 2147483647 w 338"/>
                    <a:gd name="T33" fmla="*/ 2147483647 h 168"/>
                    <a:gd name="T34" fmla="*/ 2147483647 w 338"/>
                    <a:gd name="T35" fmla="*/ 2147483647 h 168"/>
                    <a:gd name="T36" fmla="*/ 2147483647 w 338"/>
                    <a:gd name="T37" fmla="*/ 2147483647 h 168"/>
                    <a:gd name="T38" fmla="*/ 2147483647 w 338"/>
                    <a:gd name="T39" fmla="*/ 2147483647 h 168"/>
                    <a:gd name="T40" fmla="*/ 2147483647 w 338"/>
                    <a:gd name="T41" fmla="*/ 2147483647 h 168"/>
                    <a:gd name="T42" fmla="*/ 2147483647 w 338"/>
                    <a:gd name="T43" fmla="*/ 2147483647 h 168"/>
                    <a:gd name="T44" fmla="*/ 2147483647 w 338"/>
                    <a:gd name="T45" fmla="*/ 2147483647 h 168"/>
                    <a:gd name="T46" fmla="*/ 2147483647 w 338"/>
                    <a:gd name="T47" fmla="*/ 2147483647 h 168"/>
                    <a:gd name="T48" fmla="*/ 2147483647 w 338"/>
                    <a:gd name="T49" fmla="*/ 2147483647 h 168"/>
                    <a:gd name="T50" fmla="*/ 2147483647 w 338"/>
                    <a:gd name="T51" fmla="*/ 2147483647 h 168"/>
                    <a:gd name="T52" fmla="*/ 2147483647 w 338"/>
                    <a:gd name="T53" fmla="*/ 2147483647 h 168"/>
                    <a:gd name="T54" fmla="*/ 2147483647 w 338"/>
                    <a:gd name="T55" fmla="*/ 2147483647 h 168"/>
                    <a:gd name="T56" fmla="*/ 2147483647 w 338"/>
                    <a:gd name="T57" fmla="*/ 2147483647 h 168"/>
                    <a:gd name="T58" fmla="*/ 2147483647 w 338"/>
                    <a:gd name="T59" fmla="*/ 2147483647 h 168"/>
                    <a:gd name="T60" fmla="*/ 2147483647 w 338"/>
                    <a:gd name="T61" fmla="*/ 0 h 168"/>
                    <a:gd name="T62" fmla="*/ 2147483647 w 338"/>
                    <a:gd name="T63" fmla="*/ 2147483647 h 168"/>
                    <a:gd name="T64" fmla="*/ 2147483647 w 338"/>
                    <a:gd name="T65" fmla="*/ 2147483647 h 168"/>
                    <a:gd name="T66" fmla="*/ 2147483647 w 338"/>
                    <a:gd name="T67" fmla="*/ 2147483647 h 168"/>
                    <a:gd name="T68" fmla="*/ 2147483647 w 338"/>
                    <a:gd name="T69" fmla="*/ 2147483647 h 168"/>
                    <a:gd name="T70" fmla="*/ 2147483647 w 338"/>
                    <a:gd name="T71" fmla="*/ 2147483647 h 168"/>
                    <a:gd name="T72" fmla="*/ 2147483647 w 338"/>
                    <a:gd name="T73" fmla="*/ 2147483647 h 168"/>
                    <a:gd name="T74" fmla="*/ 2147483647 w 338"/>
                    <a:gd name="T75" fmla="*/ 2147483647 h 168"/>
                    <a:gd name="T76" fmla="*/ 2147483647 w 338"/>
                    <a:gd name="T77" fmla="*/ 2147483647 h 168"/>
                    <a:gd name="T78" fmla="*/ 2147483647 w 338"/>
                    <a:gd name="T79" fmla="*/ 2147483647 h 168"/>
                    <a:gd name="T80" fmla="*/ 2147483647 w 338"/>
                    <a:gd name="T81" fmla="*/ 2147483647 h 168"/>
                    <a:gd name="T82" fmla="*/ 2147483647 w 338"/>
                    <a:gd name="T83" fmla="*/ 2147483647 h 168"/>
                    <a:gd name="T84" fmla="*/ 2147483647 w 338"/>
                    <a:gd name="T85" fmla="*/ 2147483647 h 168"/>
                    <a:gd name="T86" fmla="*/ 2147483647 w 338"/>
                    <a:gd name="T87" fmla="*/ 2147483647 h 168"/>
                    <a:gd name="T88" fmla="*/ 2147483647 w 338"/>
                    <a:gd name="T89" fmla="*/ 2147483647 h 168"/>
                    <a:gd name="T90" fmla="*/ 2147483647 w 338"/>
                    <a:gd name="T91" fmla="*/ 2147483647 h 168"/>
                    <a:gd name="T92" fmla="*/ 2147483647 w 338"/>
                    <a:gd name="T93" fmla="*/ 2147483647 h 168"/>
                    <a:gd name="T94" fmla="*/ 2147483647 w 338"/>
                    <a:gd name="T95" fmla="*/ 2147483647 h 168"/>
                    <a:gd name="T96" fmla="*/ 2147483647 w 338"/>
                    <a:gd name="T97" fmla="*/ 2147483647 h 168"/>
                    <a:gd name="T98" fmla="*/ 2147483647 w 338"/>
                    <a:gd name="T99" fmla="*/ 2147483647 h 1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8"/>
                    <a:gd name="T151" fmla="*/ 0 h 168"/>
                    <a:gd name="T152" fmla="*/ 338 w 338"/>
                    <a:gd name="T153" fmla="*/ 168 h 1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8" h="168">
                      <a:moveTo>
                        <a:pt x="43" y="89"/>
                      </a:moveTo>
                      <a:lnTo>
                        <a:pt x="33" y="100"/>
                      </a:lnTo>
                      <a:lnTo>
                        <a:pt x="24" y="100"/>
                      </a:lnTo>
                      <a:lnTo>
                        <a:pt x="24" y="111"/>
                      </a:lnTo>
                      <a:lnTo>
                        <a:pt x="14" y="122"/>
                      </a:lnTo>
                      <a:lnTo>
                        <a:pt x="0" y="145"/>
                      </a:lnTo>
                      <a:lnTo>
                        <a:pt x="5" y="167"/>
                      </a:lnTo>
                      <a:lnTo>
                        <a:pt x="19" y="156"/>
                      </a:lnTo>
                      <a:lnTo>
                        <a:pt x="62" y="150"/>
                      </a:lnTo>
                      <a:lnTo>
                        <a:pt x="95" y="122"/>
                      </a:lnTo>
                      <a:lnTo>
                        <a:pt x="109" y="84"/>
                      </a:lnTo>
                      <a:lnTo>
                        <a:pt x="123" y="84"/>
                      </a:lnTo>
                      <a:lnTo>
                        <a:pt x="128" y="61"/>
                      </a:lnTo>
                      <a:lnTo>
                        <a:pt x="157" y="39"/>
                      </a:lnTo>
                      <a:lnTo>
                        <a:pt x="185" y="39"/>
                      </a:lnTo>
                      <a:lnTo>
                        <a:pt x="204" y="45"/>
                      </a:lnTo>
                      <a:lnTo>
                        <a:pt x="218" y="45"/>
                      </a:lnTo>
                      <a:lnTo>
                        <a:pt x="228" y="61"/>
                      </a:lnTo>
                      <a:lnTo>
                        <a:pt x="242" y="61"/>
                      </a:lnTo>
                      <a:lnTo>
                        <a:pt x="309" y="122"/>
                      </a:lnTo>
                      <a:lnTo>
                        <a:pt x="313" y="106"/>
                      </a:lnTo>
                      <a:lnTo>
                        <a:pt x="337" y="128"/>
                      </a:lnTo>
                      <a:lnTo>
                        <a:pt x="337" y="122"/>
                      </a:lnTo>
                      <a:lnTo>
                        <a:pt x="332" y="100"/>
                      </a:lnTo>
                      <a:lnTo>
                        <a:pt x="313" y="89"/>
                      </a:lnTo>
                      <a:lnTo>
                        <a:pt x="309" y="56"/>
                      </a:lnTo>
                      <a:lnTo>
                        <a:pt x="275" y="39"/>
                      </a:lnTo>
                      <a:lnTo>
                        <a:pt x="266" y="39"/>
                      </a:lnTo>
                      <a:lnTo>
                        <a:pt x="261" y="11"/>
                      </a:lnTo>
                      <a:lnTo>
                        <a:pt x="233" y="11"/>
                      </a:lnTo>
                      <a:lnTo>
                        <a:pt x="204" y="0"/>
                      </a:lnTo>
                      <a:lnTo>
                        <a:pt x="199" y="22"/>
                      </a:lnTo>
                      <a:lnTo>
                        <a:pt x="190" y="22"/>
                      </a:lnTo>
                      <a:lnTo>
                        <a:pt x="180" y="6"/>
                      </a:lnTo>
                      <a:lnTo>
                        <a:pt x="171" y="11"/>
                      </a:lnTo>
                      <a:lnTo>
                        <a:pt x="161" y="28"/>
                      </a:lnTo>
                      <a:lnTo>
                        <a:pt x="157" y="22"/>
                      </a:lnTo>
                      <a:lnTo>
                        <a:pt x="147" y="11"/>
                      </a:lnTo>
                      <a:lnTo>
                        <a:pt x="128" y="28"/>
                      </a:lnTo>
                      <a:lnTo>
                        <a:pt x="100" y="22"/>
                      </a:lnTo>
                      <a:lnTo>
                        <a:pt x="100" y="39"/>
                      </a:lnTo>
                      <a:lnTo>
                        <a:pt x="95" y="39"/>
                      </a:lnTo>
                      <a:lnTo>
                        <a:pt x="95" y="56"/>
                      </a:lnTo>
                      <a:lnTo>
                        <a:pt x="81" y="72"/>
                      </a:lnTo>
                      <a:lnTo>
                        <a:pt x="95" y="100"/>
                      </a:lnTo>
                      <a:lnTo>
                        <a:pt x="85" y="100"/>
                      </a:lnTo>
                      <a:lnTo>
                        <a:pt x="71" y="84"/>
                      </a:lnTo>
                      <a:lnTo>
                        <a:pt x="57" y="84"/>
                      </a:lnTo>
                      <a:lnTo>
                        <a:pt x="47" y="84"/>
                      </a:lnTo>
                      <a:lnTo>
                        <a:pt x="43" y="89"/>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black"/>
                    </a:solidFill>
                    <a:effectLst/>
                    <a:uLnTx/>
                    <a:uFillTx/>
                    <a:latin typeface="Arial"/>
                    <a:cs typeface="Arial" pitchFamily="34" charset="0"/>
                  </a:endParaRPr>
                </a:p>
              </p:txBody>
            </p:sp>
            <p:sp>
              <p:nvSpPr>
                <p:cNvPr id="76" name="Freeform 32"/>
                <p:cNvSpPr>
                  <a:spLocks/>
                </p:cNvSpPr>
                <p:nvPr/>
              </p:nvSpPr>
              <p:spPr bwMode="auto">
                <a:xfrm>
                  <a:off x="3408173" y="2453876"/>
                  <a:ext cx="1145901" cy="649110"/>
                </a:xfrm>
                <a:custGeom>
                  <a:avLst/>
                  <a:gdLst>
                    <a:gd name="T0" fmla="*/ 2147483647 w 469"/>
                    <a:gd name="T1" fmla="*/ 2147483647 h 310"/>
                    <a:gd name="T2" fmla="*/ 2147483647 w 469"/>
                    <a:gd name="T3" fmla="*/ 2147483647 h 310"/>
                    <a:gd name="T4" fmla="*/ 2147483647 w 469"/>
                    <a:gd name="T5" fmla="*/ 2147483647 h 310"/>
                    <a:gd name="T6" fmla="*/ 2147483647 w 469"/>
                    <a:gd name="T7" fmla="*/ 2147483647 h 310"/>
                    <a:gd name="T8" fmla="*/ 2147483647 w 469"/>
                    <a:gd name="T9" fmla="*/ 2147483647 h 310"/>
                    <a:gd name="T10" fmla="*/ 2147483647 w 469"/>
                    <a:gd name="T11" fmla="*/ 2147483647 h 310"/>
                    <a:gd name="T12" fmla="*/ 2147483647 w 469"/>
                    <a:gd name="T13" fmla="*/ 2147483647 h 310"/>
                    <a:gd name="T14" fmla="*/ 2147483647 w 469"/>
                    <a:gd name="T15" fmla="*/ 2147483647 h 310"/>
                    <a:gd name="T16" fmla="*/ 2147483647 w 469"/>
                    <a:gd name="T17" fmla="*/ 2147483647 h 310"/>
                    <a:gd name="T18" fmla="*/ 2147483647 w 469"/>
                    <a:gd name="T19" fmla="*/ 2147483647 h 310"/>
                    <a:gd name="T20" fmla="*/ 2147483647 w 469"/>
                    <a:gd name="T21" fmla="*/ 2147483647 h 310"/>
                    <a:gd name="T22" fmla="*/ 2147483647 w 469"/>
                    <a:gd name="T23" fmla="*/ 2147483647 h 310"/>
                    <a:gd name="T24" fmla="*/ 2147483647 w 469"/>
                    <a:gd name="T25" fmla="*/ 2147483647 h 310"/>
                    <a:gd name="T26" fmla="*/ 2147483647 w 469"/>
                    <a:gd name="T27" fmla="*/ 2147483647 h 310"/>
                    <a:gd name="T28" fmla="*/ 2147483647 w 469"/>
                    <a:gd name="T29" fmla="*/ 2147483647 h 310"/>
                    <a:gd name="T30" fmla="*/ 2147483647 w 469"/>
                    <a:gd name="T31" fmla="*/ 2147483647 h 310"/>
                    <a:gd name="T32" fmla="*/ 2147483647 w 469"/>
                    <a:gd name="T33" fmla="*/ 2147483647 h 310"/>
                    <a:gd name="T34" fmla="*/ 2147483647 w 469"/>
                    <a:gd name="T35" fmla="*/ 2147483647 h 310"/>
                    <a:gd name="T36" fmla="*/ 2147483647 w 469"/>
                    <a:gd name="T37" fmla="*/ 2147483647 h 310"/>
                    <a:gd name="T38" fmla="*/ 2147483647 w 469"/>
                    <a:gd name="T39" fmla="*/ 2147483647 h 310"/>
                    <a:gd name="T40" fmla="*/ 2147483647 w 469"/>
                    <a:gd name="T41" fmla="*/ 2147483647 h 310"/>
                    <a:gd name="T42" fmla="*/ 2147483647 w 469"/>
                    <a:gd name="T43" fmla="*/ 2147483647 h 310"/>
                    <a:gd name="T44" fmla="*/ 2147483647 w 469"/>
                    <a:gd name="T45" fmla="*/ 2147483647 h 310"/>
                    <a:gd name="T46" fmla="*/ 2147483647 w 469"/>
                    <a:gd name="T47" fmla="*/ 2147483647 h 310"/>
                    <a:gd name="T48" fmla="*/ 2147483647 w 469"/>
                    <a:gd name="T49" fmla="*/ 2147483647 h 310"/>
                    <a:gd name="T50" fmla="*/ 2147483647 w 469"/>
                    <a:gd name="T51" fmla="*/ 2147483647 h 310"/>
                    <a:gd name="T52" fmla="*/ 2147483647 w 469"/>
                    <a:gd name="T53" fmla="*/ 2147483647 h 310"/>
                    <a:gd name="T54" fmla="*/ 2147483647 w 469"/>
                    <a:gd name="T55" fmla="*/ 2147483647 h 310"/>
                    <a:gd name="T56" fmla="*/ 2147483647 w 469"/>
                    <a:gd name="T57" fmla="*/ 2147483647 h 310"/>
                    <a:gd name="T58" fmla="*/ 2147483647 w 469"/>
                    <a:gd name="T59" fmla="*/ 2147483647 h 310"/>
                    <a:gd name="T60" fmla="*/ 2147483647 w 469"/>
                    <a:gd name="T61" fmla="*/ 2147483647 h 310"/>
                    <a:gd name="T62" fmla="*/ 2147483647 w 469"/>
                    <a:gd name="T63" fmla="*/ 2147483647 h 310"/>
                    <a:gd name="T64" fmla="*/ 2147483647 w 469"/>
                    <a:gd name="T65" fmla="*/ 2147483647 h 310"/>
                    <a:gd name="T66" fmla="*/ 2147483647 w 469"/>
                    <a:gd name="T67" fmla="*/ 2147483647 h 310"/>
                    <a:gd name="T68" fmla="*/ 2147483647 w 469"/>
                    <a:gd name="T69" fmla="*/ 2147483647 h 310"/>
                    <a:gd name="T70" fmla="*/ 2147483647 w 469"/>
                    <a:gd name="T71" fmla="*/ 2147483647 h 310"/>
                    <a:gd name="T72" fmla="*/ 2147483647 w 469"/>
                    <a:gd name="T73" fmla="*/ 2147483647 h 310"/>
                    <a:gd name="T74" fmla="*/ 2147483647 w 469"/>
                    <a:gd name="T75" fmla="*/ 2147483647 h 310"/>
                    <a:gd name="T76" fmla="*/ 2147483647 w 469"/>
                    <a:gd name="T77" fmla="*/ 2147483647 h 310"/>
                    <a:gd name="T78" fmla="*/ 2147483647 w 469"/>
                    <a:gd name="T79" fmla="*/ 2147483647 h 310"/>
                    <a:gd name="T80" fmla="*/ 2147483647 w 469"/>
                    <a:gd name="T81" fmla="*/ 2147483647 h 310"/>
                    <a:gd name="T82" fmla="*/ 2147483647 w 469"/>
                    <a:gd name="T83" fmla="*/ 2147483647 h 310"/>
                    <a:gd name="T84" fmla="*/ 2147483647 w 469"/>
                    <a:gd name="T85" fmla="*/ 0 h 310"/>
                    <a:gd name="T86" fmla="*/ 2147483647 w 469"/>
                    <a:gd name="T87" fmla="*/ 2147483647 h 310"/>
                    <a:gd name="T88" fmla="*/ 2147483647 w 469"/>
                    <a:gd name="T89" fmla="*/ 2147483647 h 310"/>
                    <a:gd name="T90" fmla="*/ 2147483647 w 469"/>
                    <a:gd name="T91" fmla="*/ 2147483647 h 310"/>
                    <a:gd name="T92" fmla="*/ 2147483647 w 469"/>
                    <a:gd name="T93" fmla="*/ 2147483647 h 310"/>
                    <a:gd name="T94" fmla="*/ 2147483647 w 469"/>
                    <a:gd name="T95" fmla="*/ 2147483647 h 310"/>
                    <a:gd name="T96" fmla="*/ 0 w 469"/>
                    <a:gd name="T97" fmla="*/ 2147483647 h 310"/>
                    <a:gd name="T98" fmla="*/ 2147483647 w 469"/>
                    <a:gd name="T99" fmla="*/ 2147483647 h 310"/>
                    <a:gd name="T100" fmla="*/ 2147483647 w 469"/>
                    <a:gd name="T101" fmla="*/ 2147483647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9"/>
                    <a:gd name="T154" fmla="*/ 0 h 310"/>
                    <a:gd name="T155" fmla="*/ 469 w 469"/>
                    <a:gd name="T156" fmla="*/ 310 h 3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9" h="310">
                      <a:moveTo>
                        <a:pt x="76" y="169"/>
                      </a:moveTo>
                      <a:lnTo>
                        <a:pt x="85" y="152"/>
                      </a:lnTo>
                      <a:lnTo>
                        <a:pt x="99" y="152"/>
                      </a:lnTo>
                      <a:lnTo>
                        <a:pt x="104" y="163"/>
                      </a:lnTo>
                      <a:lnTo>
                        <a:pt x="104" y="174"/>
                      </a:lnTo>
                      <a:lnTo>
                        <a:pt x="123" y="174"/>
                      </a:lnTo>
                      <a:lnTo>
                        <a:pt x="132" y="185"/>
                      </a:lnTo>
                      <a:lnTo>
                        <a:pt x="142" y="197"/>
                      </a:lnTo>
                      <a:lnTo>
                        <a:pt x="170" y="213"/>
                      </a:lnTo>
                      <a:lnTo>
                        <a:pt x="208" y="219"/>
                      </a:lnTo>
                      <a:lnTo>
                        <a:pt x="217" y="236"/>
                      </a:lnTo>
                      <a:lnTo>
                        <a:pt x="227" y="213"/>
                      </a:lnTo>
                      <a:lnTo>
                        <a:pt x="236" y="219"/>
                      </a:lnTo>
                      <a:lnTo>
                        <a:pt x="236" y="236"/>
                      </a:lnTo>
                      <a:lnTo>
                        <a:pt x="241" y="236"/>
                      </a:lnTo>
                      <a:lnTo>
                        <a:pt x="251" y="225"/>
                      </a:lnTo>
                      <a:lnTo>
                        <a:pt x="265" y="236"/>
                      </a:lnTo>
                      <a:lnTo>
                        <a:pt x="260" y="219"/>
                      </a:lnTo>
                      <a:lnTo>
                        <a:pt x="260" y="213"/>
                      </a:lnTo>
                      <a:lnTo>
                        <a:pt x="274" y="219"/>
                      </a:lnTo>
                      <a:lnTo>
                        <a:pt x="284" y="219"/>
                      </a:lnTo>
                      <a:lnTo>
                        <a:pt x="284" y="213"/>
                      </a:lnTo>
                      <a:lnTo>
                        <a:pt x="293" y="213"/>
                      </a:lnTo>
                      <a:lnTo>
                        <a:pt x="303" y="225"/>
                      </a:lnTo>
                      <a:lnTo>
                        <a:pt x="317" y="225"/>
                      </a:lnTo>
                      <a:lnTo>
                        <a:pt x="336" y="225"/>
                      </a:lnTo>
                      <a:lnTo>
                        <a:pt x="336" y="236"/>
                      </a:lnTo>
                      <a:lnTo>
                        <a:pt x="321" y="247"/>
                      </a:lnTo>
                      <a:lnTo>
                        <a:pt x="326" y="270"/>
                      </a:lnTo>
                      <a:lnTo>
                        <a:pt x="331" y="281"/>
                      </a:lnTo>
                      <a:lnTo>
                        <a:pt x="336" y="281"/>
                      </a:lnTo>
                      <a:lnTo>
                        <a:pt x="350" y="298"/>
                      </a:lnTo>
                      <a:lnTo>
                        <a:pt x="355" y="298"/>
                      </a:lnTo>
                      <a:lnTo>
                        <a:pt x="359" y="303"/>
                      </a:lnTo>
                      <a:lnTo>
                        <a:pt x="369" y="309"/>
                      </a:lnTo>
                      <a:lnTo>
                        <a:pt x="378" y="298"/>
                      </a:lnTo>
                      <a:lnTo>
                        <a:pt x="383" y="292"/>
                      </a:lnTo>
                      <a:lnTo>
                        <a:pt x="383" y="281"/>
                      </a:lnTo>
                      <a:lnTo>
                        <a:pt x="388" y="270"/>
                      </a:lnTo>
                      <a:lnTo>
                        <a:pt x="392" y="281"/>
                      </a:lnTo>
                      <a:lnTo>
                        <a:pt x="411" y="264"/>
                      </a:lnTo>
                      <a:lnTo>
                        <a:pt x="416" y="270"/>
                      </a:lnTo>
                      <a:lnTo>
                        <a:pt x="421" y="281"/>
                      </a:lnTo>
                      <a:lnTo>
                        <a:pt x="440" y="281"/>
                      </a:lnTo>
                      <a:lnTo>
                        <a:pt x="449" y="298"/>
                      </a:lnTo>
                      <a:lnTo>
                        <a:pt x="459" y="298"/>
                      </a:lnTo>
                      <a:lnTo>
                        <a:pt x="463" y="287"/>
                      </a:lnTo>
                      <a:lnTo>
                        <a:pt x="468" y="264"/>
                      </a:lnTo>
                      <a:lnTo>
                        <a:pt x="425" y="236"/>
                      </a:lnTo>
                      <a:lnTo>
                        <a:pt x="411" y="208"/>
                      </a:lnTo>
                      <a:lnTo>
                        <a:pt x="407" y="180"/>
                      </a:lnTo>
                      <a:lnTo>
                        <a:pt x="397" y="169"/>
                      </a:lnTo>
                      <a:lnTo>
                        <a:pt x="407" y="152"/>
                      </a:lnTo>
                      <a:lnTo>
                        <a:pt x="392" y="124"/>
                      </a:lnTo>
                      <a:lnTo>
                        <a:pt x="402" y="101"/>
                      </a:lnTo>
                      <a:lnTo>
                        <a:pt x="402" y="96"/>
                      </a:lnTo>
                      <a:lnTo>
                        <a:pt x="392" y="84"/>
                      </a:lnTo>
                      <a:lnTo>
                        <a:pt x="388" y="67"/>
                      </a:lnTo>
                      <a:lnTo>
                        <a:pt x="392" y="67"/>
                      </a:lnTo>
                      <a:lnTo>
                        <a:pt x="407" y="84"/>
                      </a:lnTo>
                      <a:lnTo>
                        <a:pt x="416" y="96"/>
                      </a:lnTo>
                      <a:lnTo>
                        <a:pt x="416" y="84"/>
                      </a:lnTo>
                      <a:lnTo>
                        <a:pt x="411" y="73"/>
                      </a:lnTo>
                      <a:lnTo>
                        <a:pt x="411" y="62"/>
                      </a:lnTo>
                      <a:lnTo>
                        <a:pt x="397" y="56"/>
                      </a:lnTo>
                      <a:lnTo>
                        <a:pt x="383" y="34"/>
                      </a:lnTo>
                      <a:lnTo>
                        <a:pt x="369" y="51"/>
                      </a:lnTo>
                      <a:lnTo>
                        <a:pt x="355" y="45"/>
                      </a:lnTo>
                      <a:lnTo>
                        <a:pt x="326" y="73"/>
                      </a:lnTo>
                      <a:lnTo>
                        <a:pt x="307" y="67"/>
                      </a:lnTo>
                      <a:lnTo>
                        <a:pt x="298" y="56"/>
                      </a:lnTo>
                      <a:lnTo>
                        <a:pt x="279" y="62"/>
                      </a:lnTo>
                      <a:lnTo>
                        <a:pt x="260" y="62"/>
                      </a:lnTo>
                      <a:lnTo>
                        <a:pt x="251" y="56"/>
                      </a:lnTo>
                      <a:lnTo>
                        <a:pt x="241" y="62"/>
                      </a:lnTo>
                      <a:lnTo>
                        <a:pt x="227" y="62"/>
                      </a:lnTo>
                      <a:lnTo>
                        <a:pt x="208" y="62"/>
                      </a:lnTo>
                      <a:lnTo>
                        <a:pt x="208" y="51"/>
                      </a:lnTo>
                      <a:lnTo>
                        <a:pt x="194" y="56"/>
                      </a:lnTo>
                      <a:lnTo>
                        <a:pt x="184" y="62"/>
                      </a:lnTo>
                      <a:lnTo>
                        <a:pt x="175" y="62"/>
                      </a:lnTo>
                      <a:lnTo>
                        <a:pt x="156" y="39"/>
                      </a:lnTo>
                      <a:lnTo>
                        <a:pt x="123" y="39"/>
                      </a:lnTo>
                      <a:lnTo>
                        <a:pt x="113" y="39"/>
                      </a:lnTo>
                      <a:lnTo>
                        <a:pt x="118" y="22"/>
                      </a:lnTo>
                      <a:lnTo>
                        <a:pt x="85" y="0"/>
                      </a:lnTo>
                      <a:lnTo>
                        <a:pt x="85" y="22"/>
                      </a:lnTo>
                      <a:lnTo>
                        <a:pt x="76" y="17"/>
                      </a:lnTo>
                      <a:lnTo>
                        <a:pt x="66" y="22"/>
                      </a:lnTo>
                      <a:lnTo>
                        <a:pt x="57" y="6"/>
                      </a:lnTo>
                      <a:lnTo>
                        <a:pt x="38" y="17"/>
                      </a:lnTo>
                      <a:lnTo>
                        <a:pt x="33" y="17"/>
                      </a:lnTo>
                      <a:lnTo>
                        <a:pt x="19" y="34"/>
                      </a:lnTo>
                      <a:lnTo>
                        <a:pt x="19" y="62"/>
                      </a:lnTo>
                      <a:lnTo>
                        <a:pt x="5" y="67"/>
                      </a:lnTo>
                      <a:lnTo>
                        <a:pt x="24" y="84"/>
                      </a:lnTo>
                      <a:lnTo>
                        <a:pt x="5" y="101"/>
                      </a:lnTo>
                      <a:lnTo>
                        <a:pt x="0" y="107"/>
                      </a:lnTo>
                      <a:lnTo>
                        <a:pt x="5" y="129"/>
                      </a:lnTo>
                      <a:lnTo>
                        <a:pt x="24" y="124"/>
                      </a:lnTo>
                      <a:lnTo>
                        <a:pt x="28" y="129"/>
                      </a:lnTo>
                      <a:lnTo>
                        <a:pt x="28" y="152"/>
                      </a:lnTo>
                      <a:lnTo>
                        <a:pt x="76" y="169"/>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black"/>
                    </a:solidFill>
                    <a:effectLst/>
                    <a:uLnTx/>
                    <a:uFillTx/>
                    <a:latin typeface="Arial"/>
                    <a:cs typeface="Arial" pitchFamily="34" charset="0"/>
                  </a:endParaRPr>
                </a:p>
              </p:txBody>
            </p:sp>
            <p:sp>
              <p:nvSpPr>
                <p:cNvPr id="77" name="Freeform 34"/>
                <p:cNvSpPr>
                  <a:spLocks/>
                </p:cNvSpPr>
                <p:nvPr/>
              </p:nvSpPr>
              <p:spPr bwMode="auto">
                <a:xfrm>
                  <a:off x="3601062" y="2761426"/>
                  <a:ext cx="832045" cy="959619"/>
                </a:xfrm>
                <a:custGeom>
                  <a:avLst/>
                  <a:gdLst>
                    <a:gd name="T0" fmla="*/ 2147483647 w 340"/>
                    <a:gd name="T1" fmla="*/ 2147483647 h 459"/>
                    <a:gd name="T2" fmla="*/ 2147483647 w 340"/>
                    <a:gd name="T3" fmla="*/ 2147483647 h 459"/>
                    <a:gd name="T4" fmla="*/ 2147483647 w 340"/>
                    <a:gd name="T5" fmla="*/ 2147483647 h 459"/>
                    <a:gd name="T6" fmla="*/ 2147483647 w 340"/>
                    <a:gd name="T7" fmla="*/ 2147483647 h 459"/>
                    <a:gd name="T8" fmla="*/ 2147483647 w 340"/>
                    <a:gd name="T9" fmla="*/ 2147483647 h 459"/>
                    <a:gd name="T10" fmla="*/ 2147483647 w 340"/>
                    <a:gd name="T11" fmla="*/ 2147483647 h 459"/>
                    <a:gd name="T12" fmla="*/ 2147483647 w 340"/>
                    <a:gd name="T13" fmla="*/ 2147483647 h 459"/>
                    <a:gd name="T14" fmla="*/ 2147483647 w 340"/>
                    <a:gd name="T15" fmla="*/ 2147483647 h 459"/>
                    <a:gd name="T16" fmla="*/ 2147483647 w 340"/>
                    <a:gd name="T17" fmla="*/ 2147483647 h 459"/>
                    <a:gd name="T18" fmla="*/ 2147483647 w 340"/>
                    <a:gd name="T19" fmla="*/ 2147483647 h 459"/>
                    <a:gd name="T20" fmla="*/ 2147483647 w 340"/>
                    <a:gd name="T21" fmla="*/ 2147483647 h 459"/>
                    <a:gd name="T22" fmla="*/ 2147483647 w 340"/>
                    <a:gd name="T23" fmla="*/ 2147483647 h 459"/>
                    <a:gd name="T24" fmla="*/ 2147483647 w 340"/>
                    <a:gd name="T25" fmla="*/ 2147483647 h 459"/>
                    <a:gd name="T26" fmla="*/ 2147483647 w 340"/>
                    <a:gd name="T27" fmla="*/ 2147483647 h 459"/>
                    <a:gd name="T28" fmla="*/ 2147483647 w 340"/>
                    <a:gd name="T29" fmla="*/ 2147483647 h 459"/>
                    <a:gd name="T30" fmla="*/ 2147483647 w 340"/>
                    <a:gd name="T31" fmla="*/ 2147483647 h 459"/>
                    <a:gd name="T32" fmla="*/ 2147483647 w 340"/>
                    <a:gd name="T33" fmla="*/ 2147483647 h 459"/>
                    <a:gd name="T34" fmla="*/ 2147483647 w 340"/>
                    <a:gd name="T35" fmla="*/ 2147483647 h 459"/>
                    <a:gd name="T36" fmla="*/ 2147483647 w 340"/>
                    <a:gd name="T37" fmla="*/ 2147483647 h 459"/>
                    <a:gd name="T38" fmla="*/ 2147483647 w 340"/>
                    <a:gd name="T39" fmla="*/ 2147483647 h 459"/>
                    <a:gd name="T40" fmla="*/ 2147483647 w 340"/>
                    <a:gd name="T41" fmla="*/ 2147483647 h 459"/>
                    <a:gd name="T42" fmla="*/ 2147483647 w 340"/>
                    <a:gd name="T43" fmla="*/ 2147483647 h 459"/>
                    <a:gd name="T44" fmla="*/ 2147483647 w 340"/>
                    <a:gd name="T45" fmla="*/ 2147483647 h 459"/>
                    <a:gd name="T46" fmla="*/ 2147483647 w 340"/>
                    <a:gd name="T47" fmla="*/ 2147483647 h 459"/>
                    <a:gd name="T48" fmla="*/ 2147483647 w 340"/>
                    <a:gd name="T49" fmla="*/ 2147483647 h 459"/>
                    <a:gd name="T50" fmla="*/ 2147483647 w 340"/>
                    <a:gd name="T51" fmla="*/ 2147483647 h 459"/>
                    <a:gd name="T52" fmla="*/ 2147483647 w 340"/>
                    <a:gd name="T53" fmla="*/ 2147483647 h 459"/>
                    <a:gd name="T54" fmla="*/ 2147483647 w 340"/>
                    <a:gd name="T55" fmla="*/ 2147483647 h 459"/>
                    <a:gd name="T56" fmla="*/ 2147483647 w 340"/>
                    <a:gd name="T57" fmla="*/ 2147483647 h 459"/>
                    <a:gd name="T58" fmla="*/ 2147483647 w 340"/>
                    <a:gd name="T59" fmla="*/ 2147483647 h 459"/>
                    <a:gd name="T60" fmla="*/ 2147483647 w 340"/>
                    <a:gd name="T61" fmla="*/ 2147483647 h 459"/>
                    <a:gd name="T62" fmla="*/ 2147483647 w 340"/>
                    <a:gd name="T63" fmla="*/ 2147483647 h 459"/>
                    <a:gd name="T64" fmla="*/ 2147483647 w 340"/>
                    <a:gd name="T65" fmla="*/ 2147483647 h 459"/>
                    <a:gd name="T66" fmla="*/ 2147483647 w 340"/>
                    <a:gd name="T67" fmla="*/ 2147483647 h 459"/>
                    <a:gd name="T68" fmla="*/ 2147483647 w 340"/>
                    <a:gd name="T69" fmla="*/ 2147483647 h 459"/>
                    <a:gd name="T70" fmla="*/ 2147483647 w 340"/>
                    <a:gd name="T71" fmla="*/ 2147483647 h 459"/>
                    <a:gd name="T72" fmla="*/ 2147483647 w 340"/>
                    <a:gd name="T73" fmla="*/ 2147483647 h 459"/>
                    <a:gd name="T74" fmla="*/ 2147483647 w 340"/>
                    <a:gd name="T75" fmla="*/ 2147483647 h 459"/>
                    <a:gd name="T76" fmla="*/ 2147483647 w 340"/>
                    <a:gd name="T77" fmla="*/ 0 h 459"/>
                    <a:gd name="T78" fmla="*/ 0 w 340"/>
                    <a:gd name="T79" fmla="*/ 2147483647 h 459"/>
                    <a:gd name="T80" fmla="*/ 2147483647 w 340"/>
                    <a:gd name="T81" fmla="*/ 2147483647 h 459"/>
                    <a:gd name="T82" fmla="*/ 2147483647 w 340"/>
                    <a:gd name="T83" fmla="*/ 2147483647 h 4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0"/>
                    <a:gd name="T127" fmla="*/ 0 h 459"/>
                    <a:gd name="T128" fmla="*/ 340 w 340"/>
                    <a:gd name="T129" fmla="*/ 459 h 4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0" h="459">
                      <a:moveTo>
                        <a:pt x="24" y="84"/>
                      </a:moveTo>
                      <a:lnTo>
                        <a:pt x="47" y="123"/>
                      </a:lnTo>
                      <a:lnTo>
                        <a:pt x="47" y="128"/>
                      </a:lnTo>
                      <a:lnTo>
                        <a:pt x="57" y="145"/>
                      </a:lnTo>
                      <a:lnTo>
                        <a:pt x="52" y="190"/>
                      </a:lnTo>
                      <a:lnTo>
                        <a:pt x="61" y="195"/>
                      </a:lnTo>
                      <a:lnTo>
                        <a:pt x="61" y="212"/>
                      </a:lnTo>
                      <a:lnTo>
                        <a:pt x="89" y="268"/>
                      </a:lnTo>
                      <a:lnTo>
                        <a:pt x="89" y="290"/>
                      </a:lnTo>
                      <a:lnTo>
                        <a:pt x="75" y="302"/>
                      </a:lnTo>
                      <a:lnTo>
                        <a:pt x="80" y="313"/>
                      </a:lnTo>
                      <a:lnTo>
                        <a:pt x="80" y="324"/>
                      </a:lnTo>
                      <a:lnTo>
                        <a:pt x="99" y="324"/>
                      </a:lnTo>
                      <a:lnTo>
                        <a:pt x="118" y="330"/>
                      </a:lnTo>
                      <a:lnTo>
                        <a:pt x="118" y="352"/>
                      </a:lnTo>
                      <a:lnTo>
                        <a:pt x="132" y="369"/>
                      </a:lnTo>
                      <a:lnTo>
                        <a:pt x="174" y="413"/>
                      </a:lnTo>
                      <a:lnTo>
                        <a:pt x="174" y="436"/>
                      </a:lnTo>
                      <a:lnTo>
                        <a:pt x="151" y="441"/>
                      </a:lnTo>
                      <a:lnTo>
                        <a:pt x="155" y="458"/>
                      </a:lnTo>
                      <a:lnTo>
                        <a:pt x="179" y="447"/>
                      </a:lnTo>
                      <a:lnTo>
                        <a:pt x="207" y="447"/>
                      </a:lnTo>
                      <a:lnTo>
                        <a:pt x="212" y="436"/>
                      </a:lnTo>
                      <a:lnTo>
                        <a:pt x="231" y="436"/>
                      </a:lnTo>
                      <a:lnTo>
                        <a:pt x="231" y="430"/>
                      </a:lnTo>
                      <a:lnTo>
                        <a:pt x="221" y="413"/>
                      </a:lnTo>
                      <a:lnTo>
                        <a:pt x="231" y="391"/>
                      </a:lnTo>
                      <a:lnTo>
                        <a:pt x="240" y="408"/>
                      </a:lnTo>
                      <a:lnTo>
                        <a:pt x="245" y="402"/>
                      </a:lnTo>
                      <a:lnTo>
                        <a:pt x="250" y="391"/>
                      </a:lnTo>
                      <a:lnTo>
                        <a:pt x="259" y="391"/>
                      </a:lnTo>
                      <a:lnTo>
                        <a:pt x="259" y="374"/>
                      </a:lnTo>
                      <a:lnTo>
                        <a:pt x="254" y="369"/>
                      </a:lnTo>
                      <a:lnTo>
                        <a:pt x="254" y="352"/>
                      </a:lnTo>
                      <a:lnTo>
                        <a:pt x="278" y="357"/>
                      </a:lnTo>
                      <a:lnTo>
                        <a:pt x="283" y="324"/>
                      </a:lnTo>
                      <a:lnTo>
                        <a:pt x="283" y="296"/>
                      </a:lnTo>
                      <a:lnTo>
                        <a:pt x="287" y="268"/>
                      </a:lnTo>
                      <a:lnTo>
                        <a:pt x="297" y="268"/>
                      </a:lnTo>
                      <a:lnTo>
                        <a:pt x="320" y="251"/>
                      </a:lnTo>
                      <a:lnTo>
                        <a:pt x="306" y="246"/>
                      </a:lnTo>
                      <a:lnTo>
                        <a:pt x="301" y="212"/>
                      </a:lnTo>
                      <a:lnTo>
                        <a:pt x="311" y="201"/>
                      </a:lnTo>
                      <a:lnTo>
                        <a:pt x="311" y="190"/>
                      </a:lnTo>
                      <a:lnTo>
                        <a:pt x="330" y="179"/>
                      </a:lnTo>
                      <a:lnTo>
                        <a:pt x="339" y="168"/>
                      </a:lnTo>
                      <a:lnTo>
                        <a:pt x="339" y="162"/>
                      </a:lnTo>
                      <a:lnTo>
                        <a:pt x="311" y="162"/>
                      </a:lnTo>
                      <a:lnTo>
                        <a:pt x="301" y="145"/>
                      </a:lnTo>
                      <a:lnTo>
                        <a:pt x="292" y="151"/>
                      </a:lnTo>
                      <a:lnTo>
                        <a:pt x="283" y="151"/>
                      </a:lnTo>
                      <a:lnTo>
                        <a:pt x="278" y="145"/>
                      </a:lnTo>
                      <a:lnTo>
                        <a:pt x="273" y="145"/>
                      </a:lnTo>
                      <a:lnTo>
                        <a:pt x="245" y="106"/>
                      </a:lnTo>
                      <a:lnTo>
                        <a:pt x="259" y="89"/>
                      </a:lnTo>
                      <a:lnTo>
                        <a:pt x="254" y="67"/>
                      </a:lnTo>
                      <a:lnTo>
                        <a:pt x="235" y="73"/>
                      </a:lnTo>
                      <a:lnTo>
                        <a:pt x="217" y="56"/>
                      </a:lnTo>
                      <a:lnTo>
                        <a:pt x="202" y="56"/>
                      </a:lnTo>
                      <a:lnTo>
                        <a:pt x="202" y="67"/>
                      </a:lnTo>
                      <a:lnTo>
                        <a:pt x="188" y="61"/>
                      </a:lnTo>
                      <a:lnTo>
                        <a:pt x="174" y="61"/>
                      </a:lnTo>
                      <a:lnTo>
                        <a:pt x="188" y="84"/>
                      </a:lnTo>
                      <a:lnTo>
                        <a:pt x="160" y="84"/>
                      </a:lnTo>
                      <a:lnTo>
                        <a:pt x="165" y="67"/>
                      </a:lnTo>
                      <a:lnTo>
                        <a:pt x="151" y="61"/>
                      </a:lnTo>
                      <a:lnTo>
                        <a:pt x="137" y="78"/>
                      </a:lnTo>
                      <a:lnTo>
                        <a:pt x="127" y="61"/>
                      </a:lnTo>
                      <a:lnTo>
                        <a:pt x="113" y="61"/>
                      </a:lnTo>
                      <a:lnTo>
                        <a:pt x="89" y="61"/>
                      </a:lnTo>
                      <a:lnTo>
                        <a:pt x="66" y="34"/>
                      </a:lnTo>
                      <a:lnTo>
                        <a:pt x="66" y="45"/>
                      </a:lnTo>
                      <a:lnTo>
                        <a:pt x="57" y="39"/>
                      </a:lnTo>
                      <a:lnTo>
                        <a:pt x="47" y="17"/>
                      </a:lnTo>
                      <a:lnTo>
                        <a:pt x="38" y="22"/>
                      </a:lnTo>
                      <a:lnTo>
                        <a:pt x="28" y="17"/>
                      </a:lnTo>
                      <a:lnTo>
                        <a:pt x="24" y="0"/>
                      </a:lnTo>
                      <a:lnTo>
                        <a:pt x="9" y="0"/>
                      </a:lnTo>
                      <a:lnTo>
                        <a:pt x="0" y="11"/>
                      </a:lnTo>
                      <a:lnTo>
                        <a:pt x="0" y="22"/>
                      </a:lnTo>
                      <a:lnTo>
                        <a:pt x="5" y="50"/>
                      </a:lnTo>
                      <a:lnTo>
                        <a:pt x="14" y="61"/>
                      </a:lnTo>
                      <a:lnTo>
                        <a:pt x="24" y="67"/>
                      </a:lnTo>
                      <a:lnTo>
                        <a:pt x="24" y="84"/>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black"/>
                    </a:solidFill>
                    <a:effectLst/>
                    <a:uLnTx/>
                    <a:uFillTx/>
                    <a:latin typeface="Arial"/>
                    <a:cs typeface="Arial" pitchFamily="34" charset="0"/>
                  </a:endParaRPr>
                </a:p>
              </p:txBody>
            </p:sp>
            <p:sp>
              <p:nvSpPr>
                <p:cNvPr id="78" name="Freeform 35"/>
                <p:cNvSpPr>
                  <a:spLocks/>
                </p:cNvSpPr>
                <p:nvPr/>
              </p:nvSpPr>
              <p:spPr bwMode="auto">
                <a:xfrm>
                  <a:off x="4246756" y="3169522"/>
                  <a:ext cx="490400" cy="550043"/>
                </a:xfrm>
                <a:custGeom>
                  <a:avLst/>
                  <a:gdLst>
                    <a:gd name="T0" fmla="*/ 2147483647 w 200"/>
                    <a:gd name="T1" fmla="*/ 2147483647 h 263"/>
                    <a:gd name="T2" fmla="*/ 2147483647 w 200"/>
                    <a:gd name="T3" fmla="*/ 2147483647 h 263"/>
                    <a:gd name="T4" fmla="*/ 0 w 200"/>
                    <a:gd name="T5" fmla="*/ 2147483647 h 263"/>
                    <a:gd name="T6" fmla="*/ 2147483647 w 200"/>
                    <a:gd name="T7" fmla="*/ 2147483647 h 263"/>
                    <a:gd name="T8" fmla="*/ 2147483647 w 200"/>
                    <a:gd name="T9" fmla="*/ 2147483647 h 263"/>
                    <a:gd name="T10" fmla="*/ 2147483647 w 200"/>
                    <a:gd name="T11" fmla="*/ 2147483647 h 263"/>
                    <a:gd name="T12" fmla="*/ 2147483647 w 200"/>
                    <a:gd name="T13" fmla="*/ 2147483647 h 263"/>
                    <a:gd name="T14" fmla="*/ 2147483647 w 200"/>
                    <a:gd name="T15" fmla="*/ 2147483647 h 263"/>
                    <a:gd name="T16" fmla="*/ 2147483647 w 200"/>
                    <a:gd name="T17" fmla="*/ 2147483647 h 263"/>
                    <a:gd name="T18" fmla="*/ 2147483647 w 200"/>
                    <a:gd name="T19" fmla="*/ 2147483647 h 263"/>
                    <a:gd name="T20" fmla="*/ 2147483647 w 200"/>
                    <a:gd name="T21" fmla="*/ 2147483647 h 263"/>
                    <a:gd name="T22" fmla="*/ 2147483647 w 200"/>
                    <a:gd name="T23" fmla="*/ 2147483647 h 263"/>
                    <a:gd name="T24" fmla="*/ 2147483647 w 200"/>
                    <a:gd name="T25" fmla="*/ 2147483647 h 263"/>
                    <a:gd name="T26" fmla="*/ 2147483647 w 200"/>
                    <a:gd name="T27" fmla="*/ 2147483647 h 263"/>
                    <a:gd name="T28" fmla="*/ 2147483647 w 200"/>
                    <a:gd name="T29" fmla="*/ 2147483647 h 263"/>
                    <a:gd name="T30" fmla="*/ 2147483647 w 200"/>
                    <a:gd name="T31" fmla="*/ 2147483647 h 263"/>
                    <a:gd name="T32" fmla="*/ 2147483647 w 200"/>
                    <a:gd name="T33" fmla="*/ 2147483647 h 263"/>
                    <a:gd name="T34" fmla="*/ 2147483647 w 200"/>
                    <a:gd name="T35" fmla="*/ 2147483647 h 263"/>
                    <a:gd name="T36" fmla="*/ 2147483647 w 200"/>
                    <a:gd name="T37" fmla="*/ 2147483647 h 263"/>
                    <a:gd name="T38" fmla="*/ 2147483647 w 200"/>
                    <a:gd name="T39" fmla="*/ 2147483647 h 263"/>
                    <a:gd name="T40" fmla="*/ 2147483647 w 200"/>
                    <a:gd name="T41" fmla="*/ 2147483647 h 263"/>
                    <a:gd name="T42" fmla="*/ 2147483647 w 200"/>
                    <a:gd name="T43" fmla="*/ 2147483647 h 263"/>
                    <a:gd name="T44" fmla="*/ 2147483647 w 200"/>
                    <a:gd name="T45" fmla="*/ 2147483647 h 263"/>
                    <a:gd name="T46" fmla="*/ 2147483647 w 200"/>
                    <a:gd name="T47" fmla="*/ 2147483647 h 263"/>
                    <a:gd name="T48" fmla="*/ 2147483647 w 200"/>
                    <a:gd name="T49" fmla="*/ 2147483647 h 263"/>
                    <a:gd name="T50" fmla="*/ 2147483647 w 200"/>
                    <a:gd name="T51" fmla="*/ 2147483647 h 263"/>
                    <a:gd name="T52" fmla="*/ 2147483647 w 200"/>
                    <a:gd name="T53" fmla="*/ 2147483647 h 263"/>
                    <a:gd name="T54" fmla="*/ 2147483647 w 200"/>
                    <a:gd name="T55" fmla="*/ 2147483647 h 263"/>
                    <a:gd name="T56" fmla="*/ 2147483647 w 200"/>
                    <a:gd name="T57" fmla="*/ 2147483647 h 263"/>
                    <a:gd name="T58" fmla="*/ 2147483647 w 200"/>
                    <a:gd name="T59" fmla="*/ 2147483647 h 263"/>
                    <a:gd name="T60" fmla="*/ 2147483647 w 200"/>
                    <a:gd name="T61" fmla="*/ 2147483647 h 263"/>
                    <a:gd name="T62" fmla="*/ 2147483647 w 200"/>
                    <a:gd name="T63" fmla="*/ 2147483647 h 263"/>
                    <a:gd name="T64" fmla="*/ 2147483647 w 200"/>
                    <a:gd name="T65" fmla="*/ 2147483647 h 263"/>
                    <a:gd name="T66" fmla="*/ 2147483647 w 200"/>
                    <a:gd name="T67" fmla="*/ 0 h 263"/>
                    <a:gd name="T68" fmla="*/ 2147483647 w 200"/>
                    <a:gd name="T69" fmla="*/ 0 h 263"/>
                    <a:gd name="T70" fmla="*/ 2147483647 w 200"/>
                    <a:gd name="T71" fmla="*/ 2147483647 h 263"/>
                    <a:gd name="T72" fmla="*/ 2147483647 w 200"/>
                    <a:gd name="T73" fmla="*/ 2147483647 h 263"/>
                    <a:gd name="T74" fmla="*/ 2147483647 w 200"/>
                    <a:gd name="T75" fmla="*/ 2147483647 h 263"/>
                    <a:gd name="T76" fmla="*/ 2147483647 w 200"/>
                    <a:gd name="T77" fmla="*/ 2147483647 h 263"/>
                    <a:gd name="T78" fmla="*/ 2147483647 w 200"/>
                    <a:gd name="T79" fmla="*/ 2147483647 h 263"/>
                    <a:gd name="T80" fmla="*/ 2147483647 w 200"/>
                    <a:gd name="T81" fmla="*/ 2147483647 h 263"/>
                    <a:gd name="T82" fmla="*/ 2147483647 w 200"/>
                    <a:gd name="T83" fmla="*/ 2147483647 h 263"/>
                    <a:gd name="T84" fmla="*/ 2147483647 w 200"/>
                    <a:gd name="T85" fmla="*/ 2147483647 h 263"/>
                    <a:gd name="T86" fmla="*/ 2147483647 w 200"/>
                    <a:gd name="T87" fmla="*/ 2147483647 h 2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
                    <a:gd name="T133" fmla="*/ 0 h 263"/>
                    <a:gd name="T134" fmla="*/ 200 w 200"/>
                    <a:gd name="T135" fmla="*/ 263 h 2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 h="263">
                      <a:moveTo>
                        <a:pt x="5" y="162"/>
                      </a:moveTo>
                      <a:lnTo>
                        <a:pt x="14" y="184"/>
                      </a:lnTo>
                      <a:lnTo>
                        <a:pt x="0" y="184"/>
                      </a:lnTo>
                      <a:lnTo>
                        <a:pt x="19" y="201"/>
                      </a:lnTo>
                      <a:lnTo>
                        <a:pt x="43" y="201"/>
                      </a:lnTo>
                      <a:lnTo>
                        <a:pt x="62" y="240"/>
                      </a:lnTo>
                      <a:lnTo>
                        <a:pt x="76" y="262"/>
                      </a:lnTo>
                      <a:lnTo>
                        <a:pt x="95" y="262"/>
                      </a:lnTo>
                      <a:lnTo>
                        <a:pt x="109" y="251"/>
                      </a:lnTo>
                      <a:lnTo>
                        <a:pt x="114" y="245"/>
                      </a:lnTo>
                      <a:lnTo>
                        <a:pt x="133" y="223"/>
                      </a:lnTo>
                      <a:lnTo>
                        <a:pt x="137" y="223"/>
                      </a:lnTo>
                      <a:lnTo>
                        <a:pt x="147" y="206"/>
                      </a:lnTo>
                      <a:lnTo>
                        <a:pt x="180" y="206"/>
                      </a:lnTo>
                      <a:lnTo>
                        <a:pt x="190" y="184"/>
                      </a:lnTo>
                      <a:lnTo>
                        <a:pt x="199" y="162"/>
                      </a:lnTo>
                      <a:lnTo>
                        <a:pt x="190" y="156"/>
                      </a:lnTo>
                      <a:lnTo>
                        <a:pt x="180" y="156"/>
                      </a:lnTo>
                      <a:lnTo>
                        <a:pt x="171" y="139"/>
                      </a:lnTo>
                      <a:lnTo>
                        <a:pt x="147" y="139"/>
                      </a:lnTo>
                      <a:lnTo>
                        <a:pt x="142" y="139"/>
                      </a:lnTo>
                      <a:lnTo>
                        <a:pt x="137" y="134"/>
                      </a:lnTo>
                      <a:lnTo>
                        <a:pt x="147" y="123"/>
                      </a:lnTo>
                      <a:lnTo>
                        <a:pt x="142" y="95"/>
                      </a:lnTo>
                      <a:lnTo>
                        <a:pt x="142" y="72"/>
                      </a:lnTo>
                      <a:lnTo>
                        <a:pt x="123" y="50"/>
                      </a:lnTo>
                      <a:lnTo>
                        <a:pt x="137" y="45"/>
                      </a:lnTo>
                      <a:lnTo>
                        <a:pt x="128" y="28"/>
                      </a:lnTo>
                      <a:lnTo>
                        <a:pt x="118" y="28"/>
                      </a:lnTo>
                      <a:lnTo>
                        <a:pt x="109" y="39"/>
                      </a:lnTo>
                      <a:lnTo>
                        <a:pt x="100" y="39"/>
                      </a:lnTo>
                      <a:lnTo>
                        <a:pt x="76" y="11"/>
                      </a:lnTo>
                      <a:lnTo>
                        <a:pt x="66" y="17"/>
                      </a:lnTo>
                      <a:lnTo>
                        <a:pt x="62" y="0"/>
                      </a:lnTo>
                      <a:lnTo>
                        <a:pt x="43" y="0"/>
                      </a:lnTo>
                      <a:lnTo>
                        <a:pt x="43" y="11"/>
                      </a:lnTo>
                      <a:lnTo>
                        <a:pt x="28" y="17"/>
                      </a:lnTo>
                      <a:lnTo>
                        <a:pt x="33" y="56"/>
                      </a:lnTo>
                      <a:lnTo>
                        <a:pt x="47" y="61"/>
                      </a:lnTo>
                      <a:lnTo>
                        <a:pt x="24" y="78"/>
                      </a:lnTo>
                      <a:lnTo>
                        <a:pt x="19" y="78"/>
                      </a:lnTo>
                      <a:lnTo>
                        <a:pt x="9" y="100"/>
                      </a:lnTo>
                      <a:lnTo>
                        <a:pt x="14" y="128"/>
                      </a:lnTo>
                      <a:lnTo>
                        <a:pt x="5" y="162"/>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79" name="Freeform 37"/>
                <p:cNvSpPr>
                  <a:spLocks/>
                </p:cNvSpPr>
                <p:nvPr/>
              </p:nvSpPr>
              <p:spPr bwMode="auto">
                <a:xfrm>
                  <a:off x="4312142" y="3002440"/>
                  <a:ext cx="621173" cy="579615"/>
                </a:xfrm>
                <a:custGeom>
                  <a:avLst/>
                  <a:gdLst>
                    <a:gd name="T0" fmla="*/ 2147483647 w 254"/>
                    <a:gd name="T1" fmla="*/ 2147483647 h 277"/>
                    <a:gd name="T2" fmla="*/ 2147483647 w 254"/>
                    <a:gd name="T3" fmla="*/ 2147483647 h 277"/>
                    <a:gd name="T4" fmla="*/ 2147483647 w 254"/>
                    <a:gd name="T5" fmla="*/ 2147483647 h 277"/>
                    <a:gd name="T6" fmla="*/ 2147483647 w 254"/>
                    <a:gd name="T7" fmla="*/ 2147483647 h 277"/>
                    <a:gd name="T8" fmla="*/ 2147483647 w 254"/>
                    <a:gd name="T9" fmla="*/ 2147483647 h 277"/>
                    <a:gd name="T10" fmla="*/ 2147483647 w 254"/>
                    <a:gd name="T11" fmla="*/ 2147483647 h 277"/>
                    <a:gd name="T12" fmla="*/ 2147483647 w 254"/>
                    <a:gd name="T13" fmla="*/ 2147483647 h 277"/>
                    <a:gd name="T14" fmla="*/ 2147483647 w 254"/>
                    <a:gd name="T15" fmla="*/ 2147483647 h 277"/>
                    <a:gd name="T16" fmla="*/ 2147483647 w 254"/>
                    <a:gd name="T17" fmla="*/ 2147483647 h 277"/>
                    <a:gd name="T18" fmla="*/ 2147483647 w 254"/>
                    <a:gd name="T19" fmla="*/ 2147483647 h 277"/>
                    <a:gd name="T20" fmla="*/ 2147483647 w 254"/>
                    <a:gd name="T21" fmla="*/ 2147483647 h 277"/>
                    <a:gd name="T22" fmla="*/ 2147483647 w 254"/>
                    <a:gd name="T23" fmla="*/ 2147483647 h 277"/>
                    <a:gd name="T24" fmla="*/ 2147483647 w 254"/>
                    <a:gd name="T25" fmla="*/ 2147483647 h 277"/>
                    <a:gd name="T26" fmla="*/ 2147483647 w 254"/>
                    <a:gd name="T27" fmla="*/ 2147483647 h 277"/>
                    <a:gd name="T28" fmla="*/ 2147483647 w 254"/>
                    <a:gd name="T29" fmla="*/ 2147483647 h 277"/>
                    <a:gd name="T30" fmla="*/ 2147483647 w 254"/>
                    <a:gd name="T31" fmla="*/ 2147483647 h 277"/>
                    <a:gd name="T32" fmla="*/ 2147483647 w 254"/>
                    <a:gd name="T33" fmla="*/ 2147483647 h 277"/>
                    <a:gd name="T34" fmla="*/ 2147483647 w 254"/>
                    <a:gd name="T35" fmla="*/ 2147483647 h 277"/>
                    <a:gd name="T36" fmla="*/ 2147483647 w 254"/>
                    <a:gd name="T37" fmla="*/ 2147483647 h 277"/>
                    <a:gd name="T38" fmla="*/ 2147483647 w 254"/>
                    <a:gd name="T39" fmla="*/ 2147483647 h 277"/>
                    <a:gd name="T40" fmla="*/ 2147483647 w 254"/>
                    <a:gd name="T41" fmla="*/ 2147483647 h 277"/>
                    <a:gd name="T42" fmla="*/ 2147483647 w 254"/>
                    <a:gd name="T43" fmla="*/ 2147483647 h 277"/>
                    <a:gd name="T44" fmla="*/ 2147483647 w 254"/>
                    <a:gd name="T45" fmla="*/ 2147483647 h 277"/>
                    <a:gd name="T46" fmla="*/ 2147483647 w 254"/>
                    <a:gd name="T47" fmla="*/ 2147483647 h 277"/>
                    <a:gd name="T48" fmla="*/ 2147483647 w 254"/>
                    <a:gd name="T49" fmla="*/ 2147483647 h 277"/>
                    <a:gd name="T50" fmla="*/ 2147483647 w 254"/>
                    <a:gd name="T51" fmla="*/ 2147483647 h 277"/>
                    <a:gd name="T52" fmla="*/ 2147483647 w 254"/>
                    <a:gd name="T53" fmla="*/ 2147483647 h 277"/>
                    <a:gd name="T54" fmla="*/ 2147483647 w 254"/>
                    <a:gd name="T55" fmla="*/ 2147483647 h 277"/>
                    <a:gd name="T56" fmla="*/ 2147483647 w 254"/>
                    <a:gd name="T57" fmla="*/ 2147483647 h 277"/>
                    <a:gd name="T58" fmla="*/ 2147483647 w 254"/>
                    <a:gd name="T59" fmla="*/ 2147483647 h 277"/>
                    <a:gd name="T60" fmla="*/ 2147483647 w 254"/>
                    <a:gd name="T61" fmla="*/ 2147483647 h 277"/>
                    <a:gd name="T62" fmla="*/ 2147483647 w 254"/>
                    <a:gd name="T63" fmla="*/ 2147483647 h 277"/>
                    <a:gd name="T64" fmla="*/ 2147483647 w 254"/>
                    <a:gd name="T65" fmla="*/ 2147483647 h 277"/>
                    <a:gd name="T66" fmla="*/ 2147483647 w 254"/>
                    <a:gd name="T67" fmla="*/ 2147483647 h 277"/>
                    <a:gd name="T68" fmla="*/ 2147483647 w 254"/>
                    <a:gd name="T69" fmla="*/ 2147483647 h 277"/>
                    <a:gd name="T70" fmla="*/ 2147483647 w 254"/>
                    <a:gd name="T71" fmla="*/ 2147483647 h 277"/>
                    <a:gd name="T72" fmla="*/ 2147483647 w 254"/>
                    <a:gd name="T73" fmla="*/ 2147483647 h 277"/>
                    <a:gd name="T74" fmla="*/ 2147483647 w 254"/>
                    <a:gd name="T75" fmla="*/ 2147483647 h 277"/>
                    <a:gd name="T76" fmla="*/ 2147483647 w 254"/>
                    <a:gd name="T77" fmla="*/ 0 h 277"/>
                    <a:gd name="T78" fmla="*/ 2147483647 w 254"/>
                    <a:gd name="T79" fmla="*/ 2147483647 h 277"/>
                    <a:gd name="T80" fmla="*/ 2147483647 w 254"/>
                    <a:gd name="T81" fmla="*/ 0 h 277"/>
                    <a:gd name="T82" fmla="*/ 2147483647 w 254"/>
                    <a:gd name="T83" fmla="*/ 2147483647 h 277"/>
                    <a:gd name="T84" fmla="*/ 2147483647 w 254"/>
                    <a:gd name="T85" fmla="*/ 2147483647 h 277"/>
                    <a:gd name="T86" fmla="*/ 0 w 254"/>
                    <a:gd name="T87" fmla="*/ 2147483647 h 277"/>
                    <a:gd name="T88" fmla="*/ 2147483647 w 254"/>
                    <a:gd name="T89" fmla="*/ 2147483647 h 277"/>
                    <a:gd name="T90" fmla="*/ 2147483647 w 254"/>
                    <a:gd name="T91" fmla="*/ 2147483647 h 277"/>
                    <a:gd name="T92" fmla="*/ 2147483647 w 254"/>
                    <a:gd name="T93" fmla="*/ 2147483647 h 277"/>
                    <a:gd name="T94" fmla="*/ 2147483647 w 254"/>
                    <a:gd name="T95" fmla="*/ 2147483647 h 2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4"/>
                    <a:gd name="T145" fmla="*/ 0 h 277"/>
                    <a:gd name="T146" fmla="*/ 254 w 254"/>
                    <a:gd name="T147" fmla="*/ 277 h 2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4" h="277">
                      <a:moveTo>
                        <a:pt x="14" y="79"/>
                      </a:moveTo>
                      <a:lnTo>
                        <a:pt x="33" y="79"/>
                      </a:lnTo>
                      <a:lnTo>
                        <a:pt x="38" y="101"/>
                      </a:lnTo>
                      <a:lnTo>
                        <a:pt x="48" y="96"/>
                      </a:lnTo>
                      <a:lnTo>
                        <a:pt x="53" y="96"/>
                      </a:lnTo>
                      <a:lnTo>
                        <a:pt x="72" y="118"/>
                      </a:lnTo>
                      <a:lnTo>
                        <a:pt x="81" y="118"/>
                      </a:lnTo>
                      <a:lnTo>
                        <a:pt x="91" y="113"/>
                      </a:lnTo>
                      <a:lnTo>
                        <a:pt x="100" y="113"/>
                      </a:lnTo>
                      <a:lnTo>
                        <a:pt x="105" y="124"/>
                      </a:lnTo>
                      <a:lnTo>
                        <a:pt x="95" y="135"/>
                      </a:lnTo>
                      <a:lnTo>
                        <a:pt x="115" y="152"/>
                      </a:lnTo>
                      <a:lnTo>
                        <a:pt x="119" y="197"/>
                      </a:lnTo>
                      <a:lnTo>
                        <a:pt x="110" y="203"/>
                      </a:lnTo>
                      <a:lnTo>
                        <a:pt x="110" y="214"/>
                      </a:lnTo>
                      <a:lnTo>
                        <a:pt x="115" y="220"/>
                      </a:lnTo>
                      <a:lnTo>
                        <a:pt x="148" y="231"/>
                      </a:lnTo>
                      <a:lnTo>
                        <a:pt x="148" y="242"/>
                      </a:lnTo>
                      <a:lnTo>
                        <a:pt x="162" y="237"/>
                      </a:lnTo>
                      <a:lnTo>
                        <a:pt x="167" y="242"/>
                      </a:lnTo>
                      <a:lnTo>
                        <a:pt x="158" y="265"/>
                      </a:lnTo>
                      <a:lnTo>
                        <a:pt x="196" y="276"/>
                      </a:lnTo>
                      <a:lnTo>
                        <a:pt x="200" y="265"/>
                      </a:lnTo>
                      <a:lnTo>
                        <a:pt x="215" y="242"/>
                      </a:lnTo>
                      <a:lnTo>
                        <a:pt x="224" y="248"/>
                      </a:lnTo>
                      <a:lnTo>
                        <a:pt x="229" y="237"/>
                      </a:lnTo>
                      <a:lnTo>
                        <a:pt x="253" y="231"/>
                      </a:lnTo>
                      <a:lnTo>
                        <a:pt x="229" y="152"/>
                      </a:lnTo>
                      <a:lnTo>
                        <a:pt x="210" y="113"/>
                      </a:lnTo>
                      <a:lnTo>
                        <a:pt x="210" y="96"/>
                      </a:lnTo>
                      <a:lnTo>
                        <a:pt x="200" y="79"/>
                      </a:lnTo>
                      <a:lnTo>
                        <a:pt x="186" y="79"/>
                      </a:lnTo>
                      <a:lnTo>
                        <a:pt x="115" y="6"/>
                      </a:lnTo>
                      <a:lnTo>
                        <a:pt x="91" y="6"/>
                      </a:lnTo>
                      <a:lnTo>
                        <a:pt x="86" y="34"/>
                      </a:lnTo>
                      <a:lnTo>
                        <a:pt x="72" y="34"/>
                      </a:lnTo>
                      <a:lnTo>
                        <a:pt x="72" y="17"/>
                      </a:lnTo>
                      <a:lnTo>
                        <a:pt x="48" y="17"/>
                      </a:lnTo>
                      <a:lnTo>
                        <a:pt x="38" y="0"/>
                      </a:lnTo>
                      <a:lnTo>
                        <a:pt x="19" y="17"/>
                      </a:lnTo>
                      <a:lnTo>
                        <a:pt x="14" y="0"/>
                      </a:lnTo>
                      <a:lnTo>
                        <a:pt x="5" y="17"/>
                      </a:lnTo>
                      <a:lnTo>
                        <a:pt x="10" y="28"/>
                      </a:lnTo>
                      <a:lnTo>
                        <a:pt x="0" y="34"/>
                      </a:lnTo>
                      <a:lnTo>
                        <a:pt x="14" y="51"/>
                      </a:lnTo>
                      <a:lnTo>
                        <a:pt x="38" y="56"/>
                      </a:lnTo>
                      <a:lnTo>
                        <a:pt x="43" y="56"/>
                      </a:lnTo>
                      <a:lnTo>
                        <a:pt x="14" y="79"/>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80" name="Freeform 38"/>
                <p:cNvSpPr>
                  <a:spLocks/>
                </p:cNvSpPr>
                <p:nvPr/>
              </p:nvSpPr>
              <p:spPr bwMode="auto">
                <a:xfrm>
                  <a:off x="4102905" y="3468202"/>
                  <a:ext cx="868006" cy="755570"/>
                </a:xfrm>
                <a:custGeom>
                  <a:avLst/>
                  <a:gdLst>
                    <a:gd name="T0" fmla="*/ 2147483647 w 355"/>
                    <a:gd name="T1" fmla="*/ 2147483647 h 361"/>
                    <a:gd name="T2" fmla="*/ 2147483647 w 355"/>
                    <a:gd name="T3" fmla="*/ 2147483647 h 361"/>
                    <a:gd name="T4" fmla="*/ 2147483647 w 355"/>
                    <a:gd name="T5" fmla="*/ 2147483647 h 361"/>
                    <a:gd name="T6" fmla="*/ 2147483647 w 355"/>
                    <a:gd name="T7" fmla="*/ 2147483647 h 361"/>
                    <a:gd name="T8" fmla="*/ 2147483647 w 355"/>
                    <a:gd name="T9" fmla="*/ 2147483647 h 361"/>
                    <a:gd name="T10" fmla="*/ 2147483647 w 355"/>
                    <a:gd name="T11" fmla="*/ 2147483647 h 361"/>
                    <a:gd name="T12" fmla="*/ 2147483647 w 355"/>
                    <a:gd name="T13" fmla="*/ 2147483647 h 361"/>
                    <a:gd name="T14" fmla="*/ 2147483647 w 355"/>
                    <a:gd name="T15" fmla="*/ 2147483647 h 361"/>
                    <a:gd name="T16" fmla="*/ 2147483647 w 355"/>
                    <a:gd name="T17" fmla="*/ 2147483647 h 361"/>
                    <a:gd name="T18" fmla="*/ 2147483647 w 355"/>
                    <a:gd name="T19" fmla="*/ 2147483647 h 361"/>
                    <a:gd name="T20" fmla="*/ 2147483647 w 355"/>
                    <a:gd name="T21" fmla="*/ 2147483647 h 361"/>
                    <a:gd name="T22" fmla="*/ 2147483647 w 355"/>
                    <a:gd name="T23" fmla="*/ 2147483647 h 361"/>
                    <a:gd name="T24" fmla="*/ 2147483647 w 355"/>
                    <a:gd name="T25" fmla="*/ 2147483647 h 361"/>
                    <a:gd name="T26" fmla="*/ 2147483647 w 355"/>
                    <a:gd name="T27" fmla="*/ 2147483647 h 361"/>
                    <a:gd name="T28" fmla="*/ 2147483647 w 355"/>
                    <a:gd name="T29" fmla="*/ 2147483647 h 361"/>
                    <a:gd name="T30" fmla="*/ 2147483647 w 355"/>
                    <a:gd name="T31" fmla="*/ 2147483647 h 361"/>
                    <a:gd name="T32" fmla="*/ 2147483647 w 355"/>
                    <a:gd name="T33" fmla="*/ 2147483647 h 361"/>
                    <a:gd name="T34" fmla="*/ 2147483647 w 355"/>
                    <a:gd name="T35" fmla="*/ 2147483647 h 361"/>
                    <a:gd name="T36" fmla="*/ 2147483647 w 355"/>
                    <a:gd name="T37" fmla="*/ 2147483647 h 361"/>
                    <a:gd name="T38" fmla="*/ 2147483647 w 355"/>
                    <a:gd name="T39" fmla="*/ 2147483647 h 361"/>
                    <a:gd name="T40" fmla="*/ 2147483647 w 355"/>
                    <a:gd name="T41" fmla="*/ 2147483647 h 361"/>
                    <a:gd name="T42" fmla="*/ 2147483647 w 355"/>
                    <a:gd name="T43" fmla="*/ 2147483647 h 361"/>
                    <a:gd name="T44" fmla="*/ 2147483647 w 355"/>
                    <a:gd name="T45" fmla="*/ 2147483647 h 361"/>
                    <a:gd name="T46" fmla="*/ 2147483647 w 355"/>
                    <a:gd name="T47" fmla="*/ 2147483647 h 361"/>
                    <a:gd name="T48" fmla="*/ 2147483647 w 355"/>
                    <a:gd name="T49" fmla="*/ 2147483647 h 361"/>
                    <a:gd name="T50" fmla="*/ 2147483647 w 355"/>
                    <a:gd name="T51" fmla="*/ 2147483647 h 361"/>
                    <a:gd name="T52" fmla="*/ 2147483647 w 355"/>
                    <a:gd name="T53" fmla="*/ 2147483647 h 361"/>
                    <a:gd name="T54" fmla="*/ 2147483647 w 355"/>
                    <a:gd name="T55" fmla="*/ 2147483647 h 361"/>
                    <a:gd name="T56" fmla="*/ 2147483647 w 355"/>
                    <a:gd name="T57" fmla="*/ 2147483647 h 361"/>
                    <a:gd name="T58" fmla="*/ 2147483647 w 355"/>
                    <a:gd name="T59" fmla="*/ 2147483647 h 361"/>
                    <a:gd name="T60" fmla="*/ 2147483647 w 355"/>
                    <a:gd name="T61" fmla="*/ 2147483647 h 361"/>
                    <a:gd name="T62" fmla="*/ 2147483647 w 355"/>
                    <a:gd name="T63" fmla="*/ 2147483647 h 361"/>
                    <a:gd name="T64" fmla="*/ 2147483647 w 355"/>
                    <a:gd name="T65" fmla="*/ 2147483647 h 361"/>
                    <a:gd name="T66" fmla="*/ 2147483647 w 355"/>
                    <a:gd name="T67" fmla="*/ 0 h 361"/>
                    <a:gd name="T68" fmla="*/ 2147483647 w 355"/>
                    <a:gd name="T69" fmla="*/ 2147483647 h 361"/>
                    <a:gd name="T70" fmla="*/ 2147483647 w 355"/>
                    <a:gd name="T71" fmla="*/ 2147483647 h 361"/>
                    <a:gd name="T72" fmla="*/ 2147483647 w 355"/>
                    <a:gd name="T73" fmla="*/ 2147483647 h 361"/>
                    <a:gd name="T74" fmla="*/ 2147483647 w 355"/>
                    <a:gd name="T75" fmla="*/ 2147483647 h 361"/>
                    <a:gd name="T76" fmla="*/ 2147483647 w 355"/>
                    <a:gd name="T77" fmla="*/ 2147483647 h 361"/>
                    <a:gd name="T78" fmla="*/ 0 w 355"/>
                    <a:gd name="T79" fmla="*/ 2147483647 h 3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5"/>
                    <a:gd name="T121" fmla="*/ 0 h 361"/>
                    <a:gd name="T122" fmla="*/ 355 w 355"/>
                    <a:gd name="T123" fmla="*/ 361 h 3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5" h="361">
                      <a:moveTo>
                        <a:pt x="0" y="96"/>
                      </a:moveTo>
                      <a:lnTo>
                        <a:pt x="28" y="113"/>
                      </a:lnTo>
                      <a:lnTo>
                        <a:pt x="42" y="146"/>
                      </a:lnTo>
                      <a:lnTo>
                        <a:pt x="52" y="169"/>
                      </a:lnTo>
                      <a:lnTo>
                        <a:pt x="76" y="174"/>
                      </a:lnTo>
                      <a:lnTo>
                        <a:pt x="104" y="231"/>
                      </a:lnTo>
                      <a:lnTo>
                        <a:pt x="132" y="264"/>
                      </a:lnTo>
                      <a:lnTo>
                        <a:pt x="151" y="298"/>
                      </a:lnTo>
                      <a:lnTo>
                        <a:pt x="194" y="315"/>
                      </a:lnTo>
                      <a:lnTo>
                        <a:pt x="198" y="309"/>
                      </a:lnTo>
                      <a:lnTo>
                        <a:pt x="227" y="360"/>
                      </a:lnTo>
                      <a:lnTo>
                        <a:pt x="236" y="349"/>
                      </a:lnTo>
                      <a:lnTo>
                        <a:pt x="241" y="338"/>
                      </a:lnTo>
                      <a:lnTo>
                        <a:pt x="260" y="338"/>
                      </a:lnTo>
                      <a:lnTo>
                        <a:pt x="283" y="360"/>
                      </a:lnTo>
                      <a:lnTo>
                        <a:pt x="297" y="360"/>
                      </a:lnTo>
                      <a:lnTo>
                        <a:pt x="297" y="343"/>
                      </a:lnTo>
                      <a:lnTo>
                        <a:pt x="302" y="343"/>
                      </a:lnTo>
                      <a:lnTo>
                        <a:pt x="321" y="349"/>
                      </a:lnTo>
                      <a:lnTo>
                        <a:pt x="326" y="343"/>
                      </a:lnTo>
                      <a:lnTo>
                        <a:pt x="335" y="338"/>
                      </a:lnTo>
                      <a:lnTo>
                        <a:pt x="340" y="304"/>
                      </a:lnTo>
                      <a:lnTo>
                        <a:pt x="345" y="298"/>
                      </a:lnTo>
                      <a:lnTo>
                        <a:pt x="354" y="298"/>
                      </a:lnTo>
                      <a:lnTo>
                        <a:pt x="354" y="287"/>
                      </a:lnTo>
                      <a:lnTo>
                        <a:pt x="354" y="276"/>
                      </a:lnTo>
                      <a:lnTo>
                        <a:pt x="349" y="264"/>
                      </a:lnTo>
                      <a:lnTo>
                        <a:pt x="349" y="242"/>
                      </a:lnTo>
                      <a:lnTo>
                        <a:pt x="330" y="231"/>
                      </a:lnTo>
                      <a:lnTo>
                        <a:pt x="312" y="225"/>
                      </a:lnTo>
                      <a:lnTo>
                        <a:pt x="302" y="236"/>
                      </a:lnTo>
                      <a:lnTo>
                        <a:pt x="288" y="219"/>
                      </a:lnTo>
                      <a:lnTo>
                        <a:pt x="274" y="231"/>
                      </a:lnTo>
                      <a:lnTo>
                        <a:pt x="264" y="214"/>
                      </a:lnTo>
                      <a:lnTo>
                        <a:pt x="274" y="197"/>
                      </a:lnTo>
                      <a:lnTo>
                        <a:pt x="255" y="197"/>
                      </a:lnTo>
                      <a:lnTo>
                        <a:pt x="250" y="180"/>
                      </a:lnTo>
                      <a:lnTo>
                        <a:pt x="231" y="174"/>
                      </a:lnTo>
                      <a:lnTo>
                        <a:pt x="217" y="158"/>
                      </a:lnTo>
                      <a:lnTo>
                        <a:pt x="222" y="141"/>
                      </a:lnTo>
                      <a:lnTo>
                        <a:pt x="241" y="158"/>
                      </a:lnTo>
                      <a:lnTo>
                        <a:pt x="269" y="158"/>
                      </a:lnTo>
                      <a:lnTo>
                        <a:pt x="269" y="146"/>
                      </a:lnTo>
                      <a:lnTo>
                        <a:pt x="245" y="124"/>
                      </a:lnTo>
                      <a:lnTo>
                        <a:pt x="245" y="118"/>
                      </a:lnTo>
                      <a:lnTo>
                        <a:pt x="236" y="107"/>
                      </a:lnTo>
                      <a:lnTo>
                        <a:pt x="236" y="84"/>
                      </a:lnTo>
                      <a:lnTo>
                        <a:pt x="245" y="68"/>
                      </a:lnTo>
                      <a:lnTo>
                        <a:pt x="260" y="68"/>
                      </a:lnTo>
                      <a:lnTo>
                        <a:pt x="264" y="56"/>
                      </a:lnTo>
                      <a:lnTo>
                        <a:pt x="274" y="56"/>
                      </a:lnTo>
                      <a:lnTo>
                        <a:pt x="278" y="51"/>
                      </a:lnTo>
                      <a:lnTo>
                        <a:pt x="269" y="39"/>
                      </a:lnTo>
                      <a:lnTo>
                        <a:pt x="269" y="34"/>
                      </a:lnTo>
                      <a:lnTo>
                        <a:pt x="250" y="23"/>
                      </a:lnTo>
                      <a:lnTo>
                        <a:pt x="241" y="39"/>
                      </a:lnTo>
                      <a:lnTo>
                        <a:pt x="212" y="39"/>
                      </a:lnTo>
                      <a:lnTo>
                        <a:pt x="198" y="62"/>
                      </a:lnTo>
                      <a:lnTo>
                        <a:pt x="184" y="62"/>
                      </a:lnTo>
                      <a:lnTo>
                        <a:pt x="170" y="84"/>
                      </a:lnTo>
                      <a:lnTo>
                        <a:pt x="156" y="101"/>
                      </a:lnTo>
                      <a:lnTo>
                        <a:pt x="132" y="101"/>
                      </a:lnTo>
                      <a:lnTo>
                        <a:pt x="113" y="79"/>
                      </a:lnTo>
                      <a:lnTo>
                        <a:pt x="109" y="39"/>
                      </a:lnTo>
                      <a:lnTo>
                        <a:pt x="80" y="39"/>
                      </a:lnTo>
                      <a:lnTo>
                        <a:pt x="71" y="34"/>
                      </a:lnTo>
                      <a:lnTo>
                        <a:pt x="76" y="23"/>
                      </a:lnTo>
                      <a:lnTo>
                        <a:pt x="71" y="0"/>
                      </a:lnTo>
                      <a:lnTo>
                        <a:pt x="42" y="0"/>
                      </a:lnTo>
                      <a:lnTo>
                        <a:pt x="52" y="23"/>
                      </a:lnTo>
                      <a:lnTo>
                        <a:pt x="52" y="34"/>
                      </a:lnTo>
                      <a:lnTo>
                        <a:pt x="33" y="39"/>
                      </a:lnTo>
                      <a:lnTo>
                        <a:pt x="38" y="45"/>
                      </a:lnTo>
                      <a:lnTo>
                        <a:pt x="33" y="51"/>
                      </a:lnTo>
                      <a:lnTo>
                        <a:pt x="24" y="39"/>
                      </a:lnTo>
                      <a:lnTo>
                        <a:pt x="14" y="62"/>
                      </a:lnTo>
                      <a:lnTo>
                        <a:pt x="24" y="79"/>
                      </a:lnTo>
                      <a:lnTo>
                        <a:pt x="19" y="84"/>
                      </a:lnTo>
                      <a:lnTo>
                        <a:pt x="5" y="79"/>
                      </a:lnTo>
                      <a:lnTo>
                        <a:pt x="0" y="96"/>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81" name="Freeform 39"/>
                <p:cNvSpPr>
                  <a:spLocks/>
                </p:cNvSpPr>
                <p:nvPr/>
              </p:nvSpPr>
              <p:spPr bwMode="auto">
                <a:xfrm>
                  <a:off x="4612921" y="3448980"/>
                  <a:ext cx="611364" cy="545607"/>
                </a:xfrm>
                <a:custGeom>
                  <a:avLst/>
                  <a:gdLst>
                    <a:gd name="T0" fmla="*/ 2147483647 w 250"/>
                    <a:gd name="T1" fmla="*/ 2147483647 h 264"/>
                    <a:gd name="T2" fmla="*/ 2147483647 w 250"/>
                    <a:gd name="T3" fmla="*/ 2147483647 h 264"/>
                    <a:gd name="T4" fmla="*/ 2147483647 w 250"/>
                    <a:gd name="T5" fmla="*/ 2147483647 h 264"/>
                    <a:gd name="T6" fmla="*/ 2147483647 w 250"/>
                    <a:gd name="T7" fmla="*/ 2147483647 h 264"/>
                    <a:gd name="T8" fmla="*/ 2147483647 w 250"/>
                    <a:gd name="T9" fmla="*/ 2147483647 h 264"/>
                    <a:gd name="T10" fmla="*/ 2147483647 w 250"/>
                    <a:gd name="T11" fmla="*/ 2147483647 h 264"/>
                    <a:gd name="T12" fmla="*/ 2147483647 w 250"/>
                    <a:gd name="T13" fmla="*/ 2147483647 h 264"/>
                    <a:gd name="T14" fmla="*/ 2147483647 w 250"/>
                    <a:gd name="T15" fmla="*/ 2147483647 h 264"/>
                    <a:gd name="T16" fmla="*/ 2147483647 w 250"/>
                    <a:gd name="T17" fmla="*/ 2147483647 h 264"/>
                    <a:gd name="T18" fmla="*/ 2147483647 w 250"/>
                    <a:gd name="T19" fmla="*/ 2147483647 h 264"/>
                    <a:gd name="T20" fmla="*/ 2147483647 w 250"/>
                    <a:gd name="T21" fmla="*/ 2147483647 h 264"/>
                    <a:gd name="T22" fmla="*/ 2147483647 w 250"/>
                    <a:gd name="T23" fmla="*/ 2147483647 h 264"/>
                    <a:gd name="T24" fmla="*/ 2147483647 w 250"/>
                    <a:gd name="T25" fmla="*/ 2147483647 h 264"/>
                    <a:gd name="T26" fmla="*/ 2147483647 w 250"/>
                    <a:gd name="T27" fmla="*/ 2147483647 h 264"/>
                    <a:gd name="T28" fmla="*/ 2147483647 w 250"/>
                    <a:gd name="T29" fmla="*/ 2147483647 h 264"/>
                    <a:gd name="T30" fmla="*/ 2147483647 w 250"/>
                    <a:gd name="T31" fmla="*/ 2147483647 h 264"/>
                    <a:gd name="T32" fmla="*/ 0 w 250"/>
                    <a:gd name="T33" fmla="*/ 2147483647 h 264"/>
                    <a:gd name="T34" fmla="*/ 2147483647 w 250"/>
                    <a:gd name="T35" fmla="*/ 2147483647 h 264"/>
                    <a:gd name="T36" fmla="*/ 2147483647 w 250"/>
                    <a:gd name="T37" fmla="*/ 2147483647 h 264"/>
                    <a:gd name="T38" fmla="*/ 2147483647 w 250"/>
                    <a:gd name="T39" fmla="*/ 2147483647 h 264"/>
                    <a:gd name="T40" fmla="*/ 2147483647 w 250"/>
                    <a:gd name="T41" fmla="*/ 2147483647 h 264"/>
                    <a:gd name="T42" fmla="*/ 2147483647 w 250"/>
                    <a:gd name="T43" fmla="*/ 2147483647 h 264"/>
                    <a:gd name="T44" fmla="*/ 2147483647 w 250"/>
                    <a:gd name="T45" fmla="*/ 2147483647 h 264"/>
                    <a:gd name="T46" fmla="*/ 2147483647 w 250"/>
                    <a:gd name="T47" fmla="*/ 2147483647 h 264"/>
                    <a:gd name="T48" fmla="*/ 2147483647 w 250"/>
                    <a:gd name="T49" fmla="*/ 2147483647 h 264"/>
                    <a:gd name="T50" fmla="*/ 2147483647 w 250"/>
                    <a:gd name="T51" fmla="*/ 2147483647 h 264"/>
                    <a:gd name="T52" fmla="*/ 2147483647 w 250"/>
                    <a:gd name="T53" fmla="*/ 2147483647 h 264"/>
                    <a:gd name="T54" fmla="*/ 2147483647 w 250"/>
                    <a:gd name="T55" fmla="*/ 2147483647 h 264"/>
                    <a:gd name="T56" fmla="*/ 2147483647 w 250"/>
                    <a:gd name="T57" fmla="*/ 2147483647 h 264"/>
                    <a:gd name="T58" fmla="*/ 2147483647 w 250"/>
                    <a:gd name="T59" fmla="*/ 2147483647 h 264"/>
                    <a:gd name="T60" fmla="*/ 2147483647 w 250"/>
                    <a:gd name="T61" fmla="*/ 2147483647 h 264"/>
                    <a:gd name="T62" fmla="*/ 2147483647 w 250"/>
                    <a:gd name="T63" fmla="*/ 2147483647 h 264"/>
                    <a:gd name="T64" fmla="*/ 2147483647 w 250"/>
                    <a:gd name="T65" fmla="*/ 2147483647 h 264"/>
                    <a:gd name="T66" fmla="*/ 2147483647 w 250"/>
                    <a:gd name="T67" fmla="*/ 2147483647 h 264"/>
                    <a:gd name="T68" fmla="*/ 2147483647 w 250"/>
                    <a:gd name="T69" fmla="*/ 2147483647 h 264"/>
                    <a:gd name="T70" fmla="*/ 2147483647 w 250"/>
                    <a:gd name="T71" fmla="*/ 2147483647 h 264"/>
                    <a:gd name="T72" fmla="*/ 2147483647 w 250"/>
                    <a:gd name="T73" fmla="*/ 2147483647 h 264"/>
                    <a:gd name="T74" fmla="*/ 2147483647 w 250"/>
                    <a:gd name="T75" fmla="*/ 2147483647 h 264"/>
                    <a:gd name="T76" fmla="*/ 2147483647 w 250"/>
                    <a:gd name="T77" fmla="*/ 2147483647 h 264"/>
                    <a:gd name="T78" fmla="*/ 2147483647 w 250"/>
                    <a:gd name="T79" fmla="*/ 2147483647 h 264"/>
                    <a:gd name="T80" fmla="*/ 2147483647 w 250"/>
                    <a:gd name="T81" fmla="*/ 2147483647 h 264"/>
                    <a:gd name="T82" fmla="*/ 2147483647 w 250"/>
                    <a:gd name="T83" fmla="*/ 2147483647 h 264"/>
                    <a:gd name="T84" fmla="*/ 2147483647 w 250"/>
                    <a:gd name="T85" fmla="*/ 2147483647 h 264"/>
                    <a:gd name="T86" fmla="*/ 2147483647 w 250"/>
                    <a:gd name="T87" fmla="*/ 2147483647 h 264"/>
                    <a:gd name="T88" fmla="*/ 2147483647 w 250"/>
                    <a:gd name="T89" fmla="*/ 2147483647 h 264"/>
                    <a:gd name="T90" fmla="*/ 2147483647 w 250"/>
                    <a:gd name="T91" fmla="*/ 2147483647 h 264"/>
                    <a:gd name="T92" fmla="*/ 2147483647 w 250"/>
                    <a:gd name="T93" fmla="*/ 2147483647 h 264"/>
                    <a:gd name="T94" fmla="*/ 2147483647 w 250"/>
                    <a:gd name="T95" fmla="*/ 2147483647 h 264"/>
                    <a:gd name="T96" fmla="*/ 2147483647 w 250"/>
                    <a:gd name="T97" fmla="*/ 2147483647 h 264"/>
                    <a:gd name="T98" fmla="*/ 2147483647 w 250"/>
                    <a:gd name="T99" fmla="*/ 0 h 264"/>
                    <a:gd name="T100" fmla="*/ 2147483647 w 250"/>
                    <a:gd name="T101" fmla="*/ 2147483647 h 264"/>
                    <a:gd name="T102" fmla="*/ 2147483647 w 250"/>
                    <a:gd name="T103" fmla="*/ 2147483647 h 264"/>
                    <a:gd name="T104" fmla="*/ 2147483647 w 250"/>
                    <a:gd name="T105" fmla="*/ 2147483647 h 264"/>
                    <a:gd name="T106" fmla="*/ 2147483647 w 250"/>
                    <a:gd name="T107" fmla="*/ 2147483647 h 264"/>
                    <a:gd name="T108" fmla="*/ 2147483647 w 250"/>
                    <a:gd name="T109" fmla="*/ 2147483647 h 264"/>
                    <a:gd name="T110" fmla="*/ 2147483647 w 250"/>
                    <a:gd name="T111" fmla="*/ 2147483647 h 2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0"/>
                    <a:gd name="T169" fmla="*/ 0 h 264"/>
                    <a:gd name="T170" fmla="*/ 250 w 250"/>
                    <a:gd name="T171" fmla="*/ 264 h 2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0" h="264">
                      <a:moveTo>
                        <a:pt x="61" y="50"/>
                      </a:moveTo>
                      <a:lnTo>
                        <a:pt x="56" y="56"/>
                      </a:lnTo>
                      <a:lnTo>
                        <a:pt x="66" y="67"/>
                      </a:lnTo>
                      <a:lnTo>
                        <a:pt x="66" y="73"/>
                      </a:lnTo>
                      <a:lnTo>
                        <a:pt x="52" y="73"/>
                      </a:lnTo>
                      <a:lnTo>
                        <a:pt x="47" y="84"/>
                      </a:lnTo>
                      <a:lnTo>
                        <a:pt x="33" y="78"/>
                      </a:lnTo>
                      <a:lnTo>
                        <a:pt x="23" y="101"/>
                      </a:lnTo>
                      <a:lnTo>
                        <a:pt x="23" y="123"/>
                      </a:lnTo>
                      <a:lnTo>
                        <a:pt x="33" y="134"/>
                      </a:lnTo>
                      <a:lnTo>
                        <a:pt x="38" y="140"/>
                      </a:lnTo>
                      <a:lnTo>
                        <a:pt x="61" y="162"/>
                      </a:lnTo>
                      <a:lnTo>
                        <a:pt x="47" y="162"/>
                      </a:lnTo>
                      <a:lnTo>
                        <a:pt x="56" y="168"/>
                      </a:lnTo>
                      <a:lnTo>
                        <a:pt x="33" y="173"/>
                      </a:lnTo>
                      <a:lnTo>
                        <a:pt x="9" y="151"/>
                      </a:lnTo>
                      <a:lnTo>
                        <a:pt x="0" y="168"/>
                      </a:lnTo>
                      <a:lnTo>
                        <a:pt x="5" y="185"/>
                      </a:lnTo>
                      <a:lnTo>
                        <a:pt x="19" y="196"/>
                      </a:lnTo>
                      <a:lnTo>
                        <a:pt x="28" y="196"/>
                      </a:lnTo>
                      <a:lnTo>
                        <a:pt x="42" y="213"/>
                      </a:lnTo>
                      <a:lnTo>
                        <a:pt x="56" y="213"/>
                      </a:lnTo>
                      <a:lnTo>
                        <a:pt x="56" y="224"/>
                      </a:lnTo>
                      <a:lnTo>
                        <a:pt x="47" y="235"/>
                      </a:lnTo>
                      <a:lnTo>
                        <a:pt x="66" y="246"/>
                      </a:lnTo>
                      <a:lnTo>
                        <a:pt x="75" y="241"/>
                      </a:lnTo>
                      <a:lnTo>
                        <a:pt x="85" y="252"/>
                      </a:lnTo>
                      <a:lnTo>
                        <a:pt x="89" y="252"/>
                      </a:lnTo>
                      <a:lnTo>
                        <a:pt x="99" y="246"/>
                      </a:lnTo>
                      <a:lnTo>
                        <a:pt x="127" y="257"/>
                      </a:lnTo>
                      <a:lnTo>
                        <a:pt x="141" y="263"/>
                      </a:lnTo>
                      <a:lnTo>
                        <a:pt x="146" y="257"/>
                      </a:lnTo>
                      <a:lnTo>
                        <a:pt x="160" y="257"/>
                      </a:lnTo>
                      <a:lnTo>
                        <a:pt x="174" y="246"/>
                      </a:lnTo>
                      <a:lnTo>
                        <a:pt x="160" y="235"/>
                      </a:lnTo>
                      <a:lnTo>
                        <a:pt x="164" y="229"/>
                      </a:lnTo>
                      <a:lnTo>
                        <a:pt x="169" y="229"/>
                      </a:lnTo>
                      <a:lnTo>
                        <a:pt x="179" y="224"/>
                      </a:lnTo>
                      <a:lnTo>
                        <a:pt x="202" y="229"/>
                      </a:lnTo>
                      <a:lnTo>
                        <a:pt x="197" y="241"/>
                      </a:lnTo>
                      <a:lnTo>
                        <a:pt x="207" y="246"/>
                      </a:lnTo>
                      <a:lnTo>
                        <a:pt x="235" y="196"/>
                      </a:lnTo>
                      <a:lnTo>
                        <a:pt x="249" y="185"/>
                      </a:lnTo>
                      <a:lnTo>
                        <a:pt x="235" y="179"/>
                      </a:lnTo>
                      <a:lnTo>
                        <a:pt x="235" y="162"/>
                      </a:lnTo>
                      <a:lnTo>
                        <a:pt x="193" y="123"/>
                      </a:lnTo>
                      <a:lnTo>
                        <a:pt x="188" y="118"/>
                      </a:lnTo>
                      <a:lnTo>
                        <a:pt x="141" y="67"/>
                      </a:lnTo>
                      <a:lnTo>
                        <a:pt x="136" y="28"/>
                      </a:lnTo>
                      <a:lnTo>
                        <a:pt x="127" y="0"/>
                      </a:lnTo>
                      <a:lnTo>
                        <a:pt x="108" y="11"/>
                      </a:lnTo>
                      <a:lnTo>
                        <a:pt x="94" y="17"/>
                      </a:lnTo>
                      <a:lnTo>
                        <a:pt x="89" y="17"/>
                      </a:lnTo>
                      <a:lnTo>
                        <a:pt x="75" y="34"/>
                      </a:lnTo>
                      <a:lnTo>
                        <a:pt x="66" y="50"/>
                      </a:lnTo>
                      <a:lnTo>
                        <a:pt x="61" y="50"/>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82" name="Freeform 40"/>
                <p:cNvSpPr>
                  <a:spLocks/>
                </p:cNvSpPr>
                <p:nvPr/>
              </p:nvSpPr>
              <p:spPr bwMode="auto">
                <a:xfrm>
                  <a:off x="4948025" y="3831941"/>
                  <a:ext cx="400494" cy="300158"/>
                </a:xfrm>
                <a:custGeom>
                  <a:avLst/>
                  <a:gdLst>
                    <a:gd name="T0" fmla="*/ 10502 w 164"/>
                    <a:gd name="T1" fmla="*/ 273666 h 148"/>
                    <a:gd name="T2" fmla="*/ 10502 w 164"/>
                    <a:gd name="T3" fmla="*/ 296822 h 148"/>
                    <a:gd name="T4" fmla="*/ 39908 w 164"/>
                    <a:gd name="T5" fmla="*/ 296822 h 148"/>
                    <a:gd name="T6" fmla="*/ 50410 w 164"/>
                    <a:gd name="T7" fmla="*/ 309453 h 148"/>
                    <a:gd name="T8" fmla="*/ 71414 w 164"/>
                    <a:gd name="T9" fmla="*/ 286297 h 148"/>
                    <a:gd name="T10" fmla="*/ 121824 w 164"/>
                    <a:gd name="T11" fmla="*/ 296822 h 148"/>
                    <a:gd name="T12" fmla="*/ 121824 w 164"/>
                    <a:gd name="T13" fmla="*/ 273666 h 148"/>
                    <a:gd name="T14" fmla="*/ 130226 w 164"/>
                    <a:gd name="T15" fmla="*/ 273666 h 148"/>
                    <a:gd name="T16" fmla="*/ 172234 w 164"/>
                    <a:gd name="T17" fmla="*/ 309453 h 148"/>
                    <a:gd name="T18" fmla="*/ 212142 w 164"/>
                    <a:gd name="T19" fmla="*/ 309453 h 148"/>
                    <a:gd name="T20" fmla="*/ 231046 w 164"/>
                    <a:gd name="T21" fmla="*/ 261035 h 148"/>
                    <a:gd name="T22" fmla="*/ 262552 w 164"/>
                    <a:gd name="T23" fmla="*/ 273666 h 148"/>
                    <a:gd name="T24" fmla="*/ 302460 w 164"/>
                    <a:gd name="T25" fmla="*/ 273666 h 148"/>
                    <a:gd name="T26" fmla="*/ 291958 w 164"/>
                    <a:gd name="T27" fmla="*/ 202092 h 148"/>
                    <a:gd name="T28" fmla="*/ 302460 w 164"/>
                    <a:gd name="T29" fmla="*/ 178935 h 148"/>
                    <a:gd name="T30" fmla="*/ 331866 w 164"/>
                    <a:gd name="T31" fmla="*/ 178935 h 148"/>
                    <a:gd name="T32" fmla="*/ 342368 w 164"/>
                    <a:gd name="T33" fmla="*/ 155779 h 148"/>
                    <a:gd name="T34" fmla="*/ 321363 w 164"/>
                    <a:gd name="T35" fmla="*/ 130518 h 148"/>
                    <a:gd name="T36" fmla="*/ 331866 w 164"/>
                    <a:gd name="T37" fmla="*/ 107361 h 148"/>
                    <a:gd name="T38" fmla="*/ 342368 w 164"/>
                    <a:gd name="T39" fmla="*/ 48418 h 148"/>
                    <a:gd name="T40" fmla="*/ 302460 w 164"/>
                    <a:gd name="T41" fmla="*/ 35787 h 148"/>
                    <a:gd name="T42" fmla="*/ 262552 w 164"/>
                    <a:gd name="T43" fmla="*/ 0 h 148"/>
                    <a:gd name="T44" fmla="*/ 231046 w 164"/>
                    <a:gd name="T45" fmla="*/ 0 h 148"/>
                    <a:gd name="T46" fmla="*/ 201640 w 164"/>
                    <a:gd name="T47" fmla="*/ 23156 h 148"/>
                    <a:gd name="T48" fmla="*/ 140728 w 164"/>
                    <a:gd name="T49" fmla="*/ 130518 h 148"/>
                    <a:gd name="T50" fmla="*/ 130226 w 164"/>
                    <a:gd name="T51" fmla="*/ 119992 h 148"/>
                    <a:gd name="T52" fmla="*/ 130226 w 164"/>
                    <a:gd name="T53" fmla="*/ 94730 h 148"/>
                    <a:gd name="T54" fmla="*/ 90318 w 164"/>
                    <a:gd name="T55" fmla="*/ 58943 h 148"/>
                    <a:gd name="T56" fmla="*/ 79816 w 164"/>
                    <a:gd name="T57" fmla="*/ 94730 h 148"/>
                    <a:gd name="T58" fmla="*/ 60912 w 164"/>
                    <a:gd name="T59" fmla="*/ 94730 h 148"/>
                    <a:gd name="T60" fmla="*/ 50410 w 164"/>
                    <a:gd name="T61" fmla="*/ 107361 h 148"/>
                    <a:gd name="T62" fmla="*/ 71414 w 164"/>
                    <a:gd name="T63" fmla="*/ 130518 h 148"/>
                    <a:gd name="T64" fmla="*/ 50410 w 164"/>
                    <a:gd name="T65" fmla="*/ 155779 h 148"/>
                    <a:gd name="T66" fmla="*/ 21004 w 164"/>
                    <a:gd name="T67" fmla="*/ 143148 h 148"/>
                    <a:gd name="T68" fmla="*/ 0 w 164"/>
                    <a:gd name="T69" fmla="*/ 166305 h 148"/>
                    <a:gd name="T70" fmla="*/ 0 w 164"/>
                    <a:gd name="T71" fmla="*/ 202092 h 148"/>
                    <a:gd name="T72" fmla="*/ 10502 w 164"/>
                    <a:gd name="T73" fmla="*/ 225248 h 148"/>
                    <a:gd name="T74" fmla="*/ 0 w 164"/>
                    <a:gd name="T75" fmla="*/ 250509 h 148"/>
                    <a:gd name="T76" fmla="*/ 10502 w 164"/>
                    <a:gd name="T77" fmla="*/ 273666 h 1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4"/>
                    <a:gd name="T118" fmla="*/ 0 h 148"/>
                    <a:gd name="T119" fmla="*/ 164 w 164"/>
                    <a:gd name="T120" fmla="*/ 148 h 1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4" h="148">
                      <a:moveTo>
                        <a:pt x="5" y="130"/>
                      </a:moveTo>
                      <a:lnTo>
                        <a:pt x="5" y="141"/>
                      </a:lnTo>
                      <a:lnTo>
                        <a:pt x="19" y="141"/>
                      </a:lnTo>
                      <a:lnTo>
                        <a:pt x="24" y="147"/>
                      </a:lnTo>
                      <a:lnTo>
                        <a:pt x="34" y="136"/>
                      </a:lnTo>
                      <a:lnTo>
                        <a:pt x="58" y="141"/>
                      </a:lnTo>
                      <a:lnTo>
                        <a:pt x="58" y="130"/>
                      </a:lnTo>
                      <a:lnTo>
                        <a:pt x="62" y="130"/>
                      </a:lnTo>
                      <a:lnTo>
                        <a:pt x="82" y="147"/>
                      </a:lnTo>
                      <a:lnTo>
                        <a:pt x="101" y="147"/>
                      </a:lnTo>
                      <a:lnTo>
                        <a:pt x="110" y="124"/>
                      </a:lnTo>
                      <a:lnTo>
                        <a:pt x="125" y="130"/>
                      </a:lnTo>
                      <a:lnTo>
                        <a:pt x="144" y="130"/>
                      </a:lnTo>
                      <a:lnTo>
                        <a:pt x="139" y="96"/>
                      </a:lnTo>
                      <a:lnTo>
                        <a:pt x="144" y="85"/>
                      </a:lnTo>
                      <a:lnTo>
                        <a:pt x="158" y="85"/>
                      </a:lnTo>
                      <a:lnTo>
                        <a:pt x="163" y="74"/>
                      </a:lnTo>
                      <a:lnTo>
                        <a:pt x="153" y="62"/>
                      </a:lnTo>
                      <a:lnTo>
                        <a:pt x="158" y="51"/>
                      </a:lnTo>
                      <a:lnTo>
                        <a:pt x="163" y="23"/>
                      </a:lnTo>
                      <a:lnTo>
                        <a:pt x="144" y="17"/>
                      </a:lnTo>
                      <a:lnTo>
                        <a:pt x="125" y="0"/>
                      </a:lnTo>
                      <a:lnTo>
                        <a:pt x="110" y="0"/>
                      </a:lnTo>
                      <a:lnTo>
                        <a:pt x="96" y="11"/>
                      </a:lnTo>
                      <a:lnTo>
                        <a:pt x="67" y="62"/>
                      </a:lnTo>
                      <a:lnTo>
                        <a:pt x="62" y="57"/>
                      </a:lnTo>
                      <a:lnTo>
                        <a:pt x="62" y="45"/>
                      </a:lnTo>
                      <a:lnTo>
                        <a:pt x="43" y="28"/>
                      </a:lnTo>
                      <a:lnTo>
                        <a:pt x="38" y="45"/>
                      </a:lnTo>
                      <a:lnTo>
                        <a:pt x="29" y="45"/>
                      </a:lnTo>
                      <a:lnTo>
                        <a:pt x="24" y="51"/>
                      </a:lnTo>
                      <a:lnTo>
                        <a:pt x="34" y="62"/>
                      </a:lnTo>
                      <a:lnTo>
                        <a:pt x="24" y="74"/>
                      </a:lnTo>
                      <a:lnTo>
                        <a:pt x="10" y="68"/>
                      </a:lnTo>
                      <a:lnTo>
                        <a:pt x="0" y="79"/>
                      </a:lnTo>
                      <a:lnTo>
                        <a:pt x="0" y="96"/>
                      </a:lnTo>
                      <a:lnTo>
                        <a:pt x="5" y="107"/>
                      </a:lnTo>
                      <a:lnTo>
                        <a:pt x="0" y="119"/>
                      </a:lnTo>
                      <a:lnTo>
                        <a:pt x="5" y="130"/>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black"/>
                    </a:solidFill>
                    <a:effectLst/>
                    <a:uLnTx/>
                    <a:uFillTx/>
                    <a:latin typeface="Arial"/>
                    <a:cs typeface="Arial" pitchFamily="34" charset="0"/>
                  </a:endParaRPr>
                </a:p>
              </p:txBody>
            </p:sp>
            <p:sp>
              <p:nvSpPr>
                <p:cNvPr id="83" name="Freeform 43"/>
                <p:cNvSpPr>
                  <a:spLocks/>
                </p:cNvSpPr>
                <p:nvPr/>
              </p:nvSpPr>
              <p:spPr bwMode="auto">
                <a:xfrm>
                  <a:off x="5415541" y="4169062"/>
                  <a:ext cx="510015" cy="555958"/>
                </a:xfrm>
                <a:custGeom>
                  <a:avLst/>
                  <a:gdLst>
                    <a:gd name="T0" fmla="*/ 2147483647 w 207"/>
                    <a:gd name="T1" fmla="*/ 2147483647 h 258"/>
                    <a:gd name="T2" fmla="*/ 2147483647 w 207"/>
                    <a:gd name="T3" fmla="*/ 2147483647 h 258"/>
                    <a:gd name="T4" fmla="*/ 2147483647 w 207"/>
                    <a:gd name="T5" fmla="*/ 2147483647 h 258"/>
                    <a:gd name="T6" fmla="*/ 2147483647 w 207"/>
                    <a:gd name="T7" fmla="*/ 2147483647 h 258"/>
                    <a:gd name="T8" fmla="*/ 2147483647 w 207"/>
                    <a:gd name="T9" fmla="*/ 2147483647 h 258"/>
                    <a:gd name="T10" fmla="*/ 2147483647 w 207"/>
                    <a:gd name="T11" fmla="*/ 2147483647 h 258"/>
                    <a:gd name="T12" fmla="*/ 2147483647 w 207"/>
                    <a:gd name="T13" fmla="*/ 2147483647 h 258"/>
                    <a:gd name="T14" fmla="*/ 2147483647 w 207"/>
                    <a:gd name="T15" fmla="*/ 2147483647 h 258"/>
                    <a:gd name="T16" fmla="*/ 2147483647 w 207"/>
                    <a:gd name="T17" fmla="*/ 2147483647 h 258"/>
                    <a:gd name="T18" fmla="*/ 2147483647 w 207"/>
                    <a:gd name="T19" fmla="*/ 2147483647 h 258"/>
                    <a:gd name="T20" fmla="*/ 2147483647 w 207"/>
                    <a:gd name="T21" fmla="*/ 2147483647 h 258"/>
                    <a:gd name="T22" fmla="*/ 2147483647 w 207"/>
                    <a:gd name="T23" fmla="*/ 2147483647 h 258"/>
                    <a:gd name="T24" fmla="*/ 2147483647 w 207"/>
                    <a:gd name="T25" fmla="*/ 2147483647 h 258"/>
                    <a:gd name="T26" fmla="*/ 2147483647 w 207"/>
                    <a:gd name="T27" fmla="*/ 2147483647 h 258"/>
                    <a:gd name="T28" fmla="*/ 2147483647 w 207"/>
                    <a:gd name="T29" fmla="*/ 2147483647 h 258"/>
                    <a:gd name="T30" fmla="*/ 2147483647 w 207"/>
                    <a:gd name="T31" fmla="*/ 2147483647 h 258"/>
                    <a:gd name="T32" fmla="*/ 2147483647 w 207"/>
                    <a:gd name="T33" fmla="*/ 2147483647 h 258"/>
                    <a:gd name="T34" fmla="*/ 2147483647 w 207"/>
                    <a:gd name="T35" fmla="*/ 2147483647 h 258"/>
                    <a:gd name="T36" fmla="*/ 2147483647 w 207"/>
                    <a:gd name="T37" fmla="*/ 2147483647 h 258"/>
                    <a:gd name="T38" fmla="*/ 2147483647 w 207"/>
                    <a:gd name="T39" fmla="*/ 2147483647 h 258"/>
                    <a:gd name="T40" fmla="*/ 2147483647 w 207"/>
                    <a:gd name="T41" fmla="*/ 2147483647 h 258"/>
                    <a:gd name="T42" fmla="*/ 2147483647 w 207"/>
                    <a:gd name="T43" fmla="*/ 2147483647 h 258"/>
                    <a:gd name="T44" fmla="*/ 2147483647 w 207"/>
                    <a:gd name="T45" fmla="*/ 2147483647 h 258"/>
                    <a:gd name="T46" fmla="*/ 2147483647 w 207"/>
                    <a:gd name="T47" fmla="*/ 2147483647 h 258"/>
                    <a:gd name="T48" fmla="*/ 2147483647 w 207"/>
                    <a:gd name="T49" fmla="*/ 2147483647 h 258"/>
                    <a:gd name="T50" fmla="*/ 2147483647 w 207"/>
                    <a:gd name="T51" fmla="*/ 2147483647 h 258"/>
                    <a:gd name="T52" fmla="*/ 2147483647 w 207"/>
                    <a:gd name="T53" fmla="*/ 2147483647 h 258"/>
                    <a:gd name="T54" fmla="*/ 2147483647 w 207"/>
                    <a:gd name="T55" fmla="*/ 2147483647 h 258"/>
                    <a:gd name="T56" fmla="*/ 2147483647 w 207"/>
                    <a:gd name="T57" fmla="*/ 2147483647 h 258"/>
                    <a:gd name="T58" fmla="*/ 2147483647 w 207"/>
                    <a:gd name="T59" fmla="*/ 2147483647 h 258"/>
                    <a:gd name="T60" fmla="*/ 2147483647 w 207"/>
                    <a:gd name="T61" fmla="*/ 2147483647 h 258"/>
                    <a:gd name="T62" fmla="*/ 2147483647 w 207"/>
                    <a:gd name="T63" fmla="*/ 0 h 258"/>
                    <a:gd name="T64" fmla="*/ 2147483647 w 207"/>
                    <a:gd name="T65" fmla="*/ 0 h 258"/>
                    <a:gd name="T66" fmla="*/ 2147483647 w 207"/>
                    <a:gd name="T67" fmla="*/ 0 h 258"/>
                    <a:gd name="T68" fmla="*/ 2147483647 w 207"/>
                    <a:gd name="T69" fmla="*/ 2147483647 h 258"/>
                    <a:gd name="T70" fmla="*/ 0 w 207"/>
                    <a:gd name="T71" fmla="*/ 2147483647 h 258"/>
                    <a:gd name="T72" fmla="*/ 2147483647 w 207"/>
                    <a:gd name="T73" fmla="*/ 2147483647 h 258"/>
                    <a:gd name="T74" fmla="*/ 2147483647 w 207"/>
                    <a:gd name="T75" fmla="*/ 2147483647 h 258"/>
                    <a:gd name="T76" fmla="*/ 2147483647 w 207"/>
                    <a:gd name="T77" fmla="*/ 2147483647 h 258"/>
                    <a:gd name="T78" fmla="*/ 2147483647 w 207"/>
                    <a:gd name="T79" fmla="*/ 2147483647 h 258"/>
                    <a:gd name="T80" fmla="*/ 2147483647 w 207"/>
                    <a:gd name="T81" fmla="*/ 2147483647 h 258"/>
                    <a:gd name="T82" fmla="*/ 2147483647 w 207"/>
                    <a:gd name="T83" fmla="*/ 2147483647 h 258"/>
                    <a:gd name="T84" fmla="*/ 2147483647 w 207"/>
                    <a:gd name="T85" fmla="*/ 2147483647 h 258"/>
                    <a:gd name="T86" fmla="*/ 2147483647 w 207"/>
                    <a:gd name="T87" fmla="*/ 2147483647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7"/>
                    <a:gd name="T133" fmla="*/ 0 h 258"/>
                    <a:gd name="T134" fmla="*/ 207 w 207"/>
                    <a:gd name="T135" fmla="*/ 258 h 2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7" h="258">
                      <a:moveTo>
                        <a:pt x="38" y="218"/>
                      </a:moveTo>
                      <a:lnTo>
                        <a:pt x="43" y="240"/>
                      </a:lnTo>
                      <a:lnTo>
                        <a:pt x="57" y="246"/>
                      </a:lnTo>
                      <a:lnTo>
                        <a:pt x="67" y="235"/>
                      </a:lnTo>
                      <a:lnTo>
                        <a:pt x="77" y="235"/>
                      </a:lnTo>
                      <a:lnTo>
                        <a:pt x="91" y="229"/>
                      </a:lnTo>
                      <a:lnTo>
                        <a:pt x="96" y="240"/>
                      </a:lnTo>
                      <a:lnTo>
                        <a:pt x="86" y="240"/>
                      </a:lnTo>
                      <a:lnTo>
                        <a:pt x="91" y="257"/>
                      </a:lnTo>
                      <a:lnTo>
                        <a:pt x="115" y="257"/>
                      </a:lnTo>
                      <a:lnTo>
                        <a:pt x="125" y="240"/>
                      </a:lnTo>
                      <a:lnTo>
                        <a:pt x="134" y="246"/>
                      </a:lnTo>
                      <a:lnTo>
                        <a:pt x="144" y="218"/>
                      </a:lnTo>
                      <a:lnTo>
                        <a:pt x="144" y="207"/>
                      </a:lnTo>
                      <a:lnTo>
                        <a:pt x="163" y="196"/>
                      </a:lnTo>
                      <a:lnTo>
                        <a:pt x="182" y="196"/>
                      </a:lnTo>
                      <a:lnTo>
                        <a:pt x="206" y="140"/>
                      </a:lnTo>
                      <a:lnTo>
                        <a:pt x="196" y="129"/>
                      </a:lnTo>
                      <a:lnTo>
                        <a:pt x="192" y="123"/>
                      </a:lnTo>
                      <a:lnTo>
                        <a:pt x="192" y="117"/>
                      </a:lnTo>
                      <a:lnTo>
                        <a:pt x="182" y="95"/>
                      </a:lnTo>
                      <a:lnTo>
                        <a:pt x="187" y="78"/>
                      </a:lnTo>
                      <a:lnTo>
                        <a:pt x="177" y="73"/>
                      </a:lnTo>
                      <a:lnTo>
                        <a:pt x="158" y="61"/>
                      </a:lnTo>
                      <a:lnTo>
                        <a:pt x="144" y="78"/>
                      </a:lnTo>
                      <a:lnTo>
                        <a:pt x="134" y="78"/>
                      </a:lnTo>
                      <a:lnTo>
                        <a:pt x="115" y="56"/>
                      </a:lnTo>
                      <a:lnTo>
                        <a:pt x="115" y="39"/>
                      </a:lnTo>
                      <a:lnTo>
                        <a:pt x="86" y="34"/>
                      </a:lnTo>
                      <a:lnTo>
                        <a:pt x="77" y="28"/>
                      </a:lnTo>
                      <a:lnTo>
                        <a:pt x="86" y="17"/>
                      </a:lnTo>
                      <a:lnTo>
                        <a:pt x="67" y="0"/>
                      </a:lnTo>
                      <a:lnTo>
                        <a:pt x="53" y="0"/>
                      </a:lnTo>
                      <a:lnTo>
                        <a:pt x="19" y="0"/>
                      </a:lnTo>
                      <a:lnTo>
                        <a:pt x="24" y="34"/>
                      </a:lnTo>
                      <a:lnTo>
                        <a:pt x="0" y="56"/>
                      </a:lnTo>
                      <a:lnTo>
                        <a:pt x="5" y="84"/>
                      </a:lnTo>
                      <a:lnTo>
                        <a:pt x="19" y="106"/>
                      </a:lnTo>
                      <a:lnTo>
                        <a:pt x="29" y="134"/>
                      </a:lnTo>
                      <a:lnTo>
                        <a:pt x="43" y="151"/>
                      </a:lnTo>
                      <a:lnTo>
                        <a:pt x="57" y="162"/>
                      </a:lnTo>
                      <a:lnTo>
                        <a:pt x="57" y="184"/>
                      </a:lnTo>
                      <a:lnTo>
                        <a:pt x="43" y="196"/>
                      </a:lnTo>
                      <a:lnTo>
                        <a:pt x="38" y="218"/>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84" name="Freeform 44"/>
                <p:cNvSpPr>
                  <a:spLocks/>
                </p:cNvSpPr>
                <p:nvPr/>
              </p:nvSpPr>
              <p:spPr bwMode="auto">
                <a:xfrm>
                  <a:off x="5520158" y="4586031"/>
                  <a:ext cx="536170" cy="1011370"/>
                </a:xfrm>
                <a:custGeom>
                  <a:avLst/>
                  <a:gdLst>
                    <a:gd name="T0" fmla="*/ 2147483647 w 219"/>
                    <a:gd name="T1" fmla="*/ 2147483647 h 476"/>
                    <a:gd name="T2" fmla="*/ 2147483647 w 219"/>
                    <a:gd name="T3" fmla="*/ 2147483647 h 476"/>
                    <a:gd name="T4" fmla="*/ 2147483647 w 219"/>
                    <a:gd name="T5" fmla="*/ 2147483647 h 476"/>
                    <a:gd name="T6" fmla="*/ 2147483647 w 219"/>
                    <a:gd name="T7" fmla="*/ 2147483647 h 476"/>
                    <a:gd name="T8" fmla="*/ 2147483647 w 219"/>
                    <a:gd name="T9" fmla="*/ 2147483647 h 476"/>
                    <a:gd name="T10" fmla="*/ 2147483647 w 219"/>
                    <a:gd name="T11" fmla="*/ 2147483647 h 476"/>
                    <a:gd name="T12" fmla="*/ 2147483647 w 219"/>
                    <a:gd name="T13" fmla="*/ 2147483647 h 476"/>
                    <a:gd name="T14" fmla="*/ 2147483647 w 219"/>
                    <a:gd name="T15" fmla="*/ 2147483647 h 476"/>
                    <a:gd name="T16" fmla="*/ 2147483647 w 219"/>
                    <a:gd name="T17" fmla="*/ 2147483647 h 476"/>
                    <a:gd name="T18" fmla="*/ 2147483647 w 219"/>
                    <a:gd name="T19" fmla="*/ 2147483647 h 476"/>
                    <a:gd name="T20" fmla="*/ 2147483647 w 219"/>
                    <a:gd name="T21" fmla="*/ 2147483647 h 476"/>
                    <a:gd name="T22" fmla="*/ 2147483647 w 219"/>
                    <a:gd name="T23" fmla="*/ 2147483647 h 476"/>
                    <a:gd name="T24" fmla="*/ 2147483647 w 219"/>
                    <a:gd name="T25" fmla="*/ 2147483647 h 476"/>
                    <a:gd name="T26" fmla="*/ 2147483647 w 219"/>
                    <a:gd name="T27" fmla="*/ 2147483647 h 476"/>
                    <a:gd name="T28" fmla="*/ 2147483647 w 219"/>
                    <a:gd name="T29" fmla="*/ 2147483647 h 476"/>
                    <a:gd name="T30" fmla="*/ 2147483647 w 219"/>
                    <a:gd name="T31" fmla="*/ 2147483647 h 476"/>
                    <a:gd name="T32" fmla="*/ 2147483647 w 219"/>
                    <a:gd name="T33" fmla="*/ 2147483647 h 476"/>
                    <a:gd name="T34" fmla="*/ 2147483647 w 219"/>
                    <a:gd name="T35" fmla="*/ 2147483647 h 476"/>
                    <a:gd name="T36" fmla="*/ 2147483647 w 219"/>
                    <a:gd name="T37" fmla="*/ 2147483647 h 476"/>
                    <a:gd name="T38" fmla="*/ 2147483647 w 219"/>
                    <a:gd name="T39" fmla="*/ 2147483647 h 476"/>
                    <a:gd name="T40" fmla="*/ 2147483647 w 219"/>
                    <a:gd name="T41" fmla="*/ 2147483647 h 476"/>
                    <a:gd name="T42" fmla="*/ 2147483647 w 219"/>
                    <a:gd name="T43" fmla="*/ 2147483647 h 476"/>
                    <a:gd name="T44" fmla="*/ 2147483647 w 219"/>
                    <a:gd name="T45" fmla="*/ 2147483647 h 476"/>
                    <a:gd name="T46" fmla="*/ 0 w 219"/>
                    <a:gd name="T47" fmla="*/ 2147483647 h 476"/>
                    <a:gd name="T48" fmla="*/ 2147483647 w 219"/>
                    <a:gd name="T49" fmla="*/ 2147483647 h 476"/>
                    <a:gd name="T50" fmla="*/ 2147483647 w 219"/>
                    <a:gd name="T51" fmla="*/ 2147483647 h 476"/>
                    <a:gd name="T52" fmla="*/ 2147483647 w 219"/>
                    <a:gd name="T53" fmla="*/ 2147483647 h 476"/>
                    <a:gd name="T54" fmla="*/ 2147483647 w 219"/>
                    <a:gd name="T55" fmla="*/ 2147483647 h 476"/>
                    <a:gd name="T56" fmla="*/ 2147483647 w 219"/>
                    <a:gd name="T57" fmla="*/ 2147483647 h 476"/>
                    <a:gd name="T58" fmla="*/ 2147483647 w 219"/>
                    <a:gd name="T59" fmla="*/ 2147483647 h 476"/>
                    <a:gd name="T60" fmla="*/ 2147483647 w 219"/>
                    <a:gd name="T61" fmla="*/ 2147483647 h 476"/>
                    <a:gd name="T62" fmla="*/ 2147483647 w 219"/>
                    <a:gd name="T63" fmla="*/ 2147483647 h 476"/>
                    <a:gd name="T64" fmla="*/ 2147483647 w 219"/>
                    <a:gd name="T65" fmla="*/ 2147483647 h 476"/>
                    <a:gd name="T66" fmla="*/ 2147483647 w 219"/>
                    <a:gd name="T67" fmla="*/ 2147483647 h 476"/>
                    <a:gd name="T68" fmla="*/ 2147483647 w 219"/>
                    <a:gd name="T69" fmla="*/ 2147483647 h 476"/>
                    <a:gd name="T70" fmla="*/ 2147483647 w 219"/>
                    <a:gd name="T71" fmla="*/ 2147483647 h 476"/>
                    <a:gd name="T72" fmla="*/ 2147483647 w 219"/>
                    <a:gd name="T73" fmla="*/ 2147483647 h 476"/>
                    <a:gd name="T74" fmla="*/ 2147483647 w 219"/>
                    <a:gd name="T75" fmla="*/ 2147483647 h 476"/>
                    <a:gd name="T76" fmla="*/ 2147483647 w 219"/>
                    <a:gd name="T77" fmla="*/ 2147483647 h 476"/>
                    <a:gd name="T78" fmla="*/ 2147483647 w 219"/>
                    <a:gd name="T79" fmla="*/ 2147483647 h 476"/>
                    <a:gd name="T80" fmla="*/ 2147483647 w 219"/>
                    <a:gd name="T81" fmla="*/ 2147483647 h 476"/>
                    <a:gd name="T82" fmla="*/ 2147483647 w 219"/>
                    <a:gd name="T83" fmla="*/ 2147483647 h 476"/>
                    <a:gd name="T84" fmla="*/ 2147483647 w 219"/>
                    <a:gd name="T85" fmla="*/ 2147483647 h 476"/>
                    <a:gd name="T86" fmla="*/ 2147483647 w 219"/>
                    <a:gd name="T87" fmla="*/ 2147483647 h 476"/>
                    <a:gd name="T88" fmla="*/ 2147483647 w 219"/>
                    <a:gd name="T89" fmla="*/ 2147483647 h 476"/>
                    <a:gd name="T90" fmla="*/ 2147483647 w 219"/>
                    <a:gd name="T91" fmla="*/ 2147483647 h 476"/>
                    <a:gd name="T92" fmla="*/ 2147483647 w 219"/>
                    <a:gd name="T93" fmla="*/ 2147483647 h 476"/>
                    <a:gd name="T94" fmla="*/ 2147483647 w 219"/>
                    <a:gd name="T95" fmla="*/ 2147483647 h 476"/>
                    <a:gd name="T96" fmla="*/ 2147483647 w 219"/>
                    <a:gd name="T97" fmla="*/ 2147483647 h 476"/>
                    <a:gd name="T98" fmla="*/ 2147483647 w 219"/>
                    <a:gd name="T99" fmla="*/ 2147483647 h 476"/>
                    <a:gd name="T100" fmla="*/ 2147483647 w 219"/>
                    <a:gd name="T101" fmla="*/ 0 h 476"/>
                    <a:gd name="T102" fmla="*/ 2147483647 w 219"/>
                    <a:gd name="T103" fmla="*/ 0 h 476"/>
                    <a:gd name="T104" fmla="*/ 2147483647 w 219"/>
                    <a:gd name="T105" fmla="*/ 2147483647 h 476"/>
                    <a:gd name="T106" fmla="*/ 2147483647 w 219"/>
                    <a:gd name="T107" fmla="*/ 2147483647 h 476"/>
                    <a:gd name="T108" fmla="*/ 2147483647 w 219"/>
                    <a:gd name="T109" fmla="*/ 2147483647 h 476"/>
                    <a:gd name="T110" fmla="*/ 2147483647 w 219"/>
                    <a:gd name="T111" fmla="*/ 2147483647 h 476"/>
                    <a:gd name="T112" fmla="*/ 2147483647 w 219"/>
                    <a:gd name="T113" fmla="*/ 2147483647 h 476"/>
                    <a:gd name="T114" fmla="*/ 2147483647 w 219"/>
                    <a:gd name="T115" fmla="*/ 2147483647 h 476"/>
                    <a:gd name="T116" fmla="*/ 2147483647 w 219"/>
                    <a:gd name="T117" fmla="*/ 2147483647 h 476"/>
                    <a:gd name="T118" fmla="*/ 2147483647 w 219"/>
                    <a:gd name="T119" fmla="*/ 2147483647 h 476"/>
                    <a:gd name="T120" fmla="*/ 2147483647 w 219"/>
                    <a:gd name="T121" fmla="*/ 2147483647 h 476"/>
                    <a:gd name="T122" fmla="*/ 2147483647 w 219"/>
                    <a:gd name="T123" fmla="*/ 2147483647 h 476"/>
                    <a:gd name="T124" fmla="*/ 2147483647 w 219"/>
                    <a:gd name="T125" fmla="*/ 2147483647 h 4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9"/>
                    <a:gd name="T190" fmla="*/ 0 h 476"/>
                    <a:gd name="T191" fmla="*/ 219 w 219"/>
                    <a:gd name="T192" fmla="*/ 476 h 4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9" h="476">
                      <a:moveTo>
                        <a:pt x="9" y="50"/>
                      </a:moveTo>
                      <a:lnTo>
                        <a:pt x="14" y="61"/>
                      </a:lnTo>
                      <a:lnTo>
                        <a:pt x="19" y="106"/>
                      </a:lnTo>
                      <a:lnTo>
                        <a:pt x="28" y="134"/>
                      </a:lnTo>
                      <a:lnTo>
                        <a:pt x="33" y="145"/>
                      </a:lnTo>
                      <a:lnTo>
                        <a:pt x="62" y="196"/>
                      </a:lnTo>
                      <a:lnTo>
                        <a:pt x="62" y="229"/>
                      </a:lnTo>
                      <a:lnTo>
                        <a:pt x="66" y="251"/>
                      </a:lnTo>
                      <a:lnTo>
                        <a:pt x="81" y="257"/>
                      </a:lnTo>
                      <a:lnTo>
                        <a:pt x="85" y="268"/>
                      </a:lnTo>
                      <a:lnTo>
                        <a:pt x="81" y="291"/>
                      </a:lnTo>
                      <a:lnTo>
                        <a:pt x="66" y="307"/>
                      </a:lnTo>
                      <a:lnTo>
                        <a:pt x="47" y="302"/>
                      </a:lnTo>
                      <a:lnTo>
                        <a:pt x="38" y="313"/>
                      </a:lnTo>
                      <a:lnTo>
                        <a:pt x="28" y="319"/>
                      </a:lnTo>
                      <a:lnTo>
                        <a:pt x="28" y="330"/>
                      </a:lnTo>
                      <a:lnTo>
                        <a:pt x="43" y="341"/>
                      </a:lnTo>
                      <a:lnTo>
                        <a:pt x="33" y="363"/>
                      </a:lnTo>
                      <a:lnTo>
                        <a:pt x="28" y="391"/>
                      </a:lnTo>
                      <a:lnTo>
                        <a:pt x="19" y="402"/>
                      </a:lnTo>
                      <a:lnTo>
                        <a:pt x="5" y="402"/>
                      </a:lnTo>
                      <a:lnTo>
                        <a:pt x="5" y="414"/>
                      </a:lnTo>
                      <a:lnTo>
                        <a:pt x="5" y="430"/>
                      </a:lnTo>
                      <a:lnTo>
                        <a:pt x="0" y="441"/>
                      </a:lnTo>
                      <a:lnTo>
                        <a:pt x="5" y="458"/>
                      </a:lnTo>
                      <a:lnTo>
                        <a:pt x="24" y="469"/>
                      </a:lnTo>
                      <a:lnTo>
                        <a:pt x="33" y="475"/>
                      </a:lnTo>
                      <a:lnTo>
                        <a:pt x="47" y="469"/>
                      </a:lnTo>
                      <a:lnTo>
                        <a:pt x="62" y="469"/>
                      </a:lnTo>
                      <a:lnTo>
                        <a:pt x="81" y="453"/>
                      </a:lnTo>
                      <a:lnTo>
                        <a:pt x="81" y="425"/>
                      </a:lnTo>
                      <a:lnTo>
                        <a:pt x="95" y="391"/>
                      </a:lnTo>
                      <a:lnTo>
                        <a:pt x="114" y="380"/>
                      </a:lnTo>
                      <a:lnTo>
                        <a:pt x="137" y="363"/>
                      </a:lnTo>
                      <a:lnTo>
                        <a:pt x="142" y="330"/>
                      </a:lnTo>
                      <a:lnTo>
                        <a:pt x="137" y="291"/>
                      </a:lnTo>
                      <a:lnTo>
                        <a:pt x="142" y="268"/>
                      </a:lnTo>
                      <a:lnTo>
                        <a:pt x="185" y="246"/>
                      </a:lnTo>
                      <a:lnTo>
                        <a:pt x="194" y="257"/>
                      </a:lnTo>
                      <a:lnTo>
                        <a:pt x="209" y="257"/>
                      </a:lnTo>
                      <a:lnTo>
                        <a:pt x="218" y="229"/>
                      </a:lnTo>
                      <a:lnTo>
                        <a:pt x="209" y="218"/>
                      </a:lnTo>
                      <a:lnTo>
                        <a:pt x="209" y="196"/>
                      </a:lnTo>
                      <a:lnTo>
                        <a:pt x="199" y="162"/>
                      </a:lnTo>
                      <a:lnTo>
                        <a:pt x="180" y="134"/>
                      </a:lnTo>
                      <a:lnTo>
                        <a:pt x="147" y="106"/>
                      </a:lnTo>
                      <a:lnTo>
                        <a:pt x="133" y="117"/>
                      </a:lnTo>
                      <a:lnTo>
                        <a:pt x="109" y="84"/>
                      </a:lnTo>
                      <a:lnTo>
                        <a:pt x="128" y="45"/>
                      </a:lnTo>
                      <a:lnTo>
                        <a:pt x="133" y="45"/>
                      </a:lnTo>
                      <a:lnTo>
                        <a:pt x="128" y="0"/>
                      </a:lnTo>
                      <a:lnTo>
                        <a:pt x="118" y="0"/>
                      </a:lnTo>
                      <a:lnTo>
                        <a:pt x="95" y="6"/>
                      </a:lnTo>
                      <a:lnTo>
                        <a:pt x="85" y="50"/>
                      </a:lnTo>
                      <a:lnTo>
                        <a:pt x="81" y="45"/>
                      </a:lnTo>
                      <a:lnTo>
                        <a:pt x="66" y="56"/>
                      </a:lnTo>
                      <a:lnTo>
                        <a:pt x="47" y="56"/>
                      </a:lnTo>
                      <a:lnTo>
                        <a:pt x="43" y="45"/>
                      </a:lnTo>
                      <a:lnTo>
                        <a:pt x="57" y="45"/>
                      </a:lnTo>
                      <a:lnTo>
                        <a:pt x="52" y="28"/>
                      </a:lnTo>
                      <a:lnTo>
                        <a:pt x="24" y="34"/>
                      </a:lnTo>
                      <a:lnTo>
                        <a:pt x="19" y="28"/>
                      </a:lnTo>
                      <a:lnTo>
                        <a:pt x="9" y="50"/>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85" name="Freeform 25"/>
                <p:cNvSpPr>
                  <a:spLocks/>
                </p:cNvSpPr>
                <p:nvPr/>
              </p:nvSpPr>
              <p:spPr bwMode="auto">
                <a:xfrm>
                  <a:off x="3138453" y="3718088"/>
                  <a:ext cx="495302" cy="823586"/>
                </a:xfrm>
                <a:custGeom>
                  <a:avLst/>
                  <a:gdLst>
                    <a:gd name="T0" fmla="*/ 399253 w 234"/>
                    <a:gd name="T1" fmla="*/ 931585 h 501"/>
                    <a:gd name="T2" fmla="*/ 409759 w 234"/>
                    <a:gd name="T3" fmla="*/ 895916 h 501"/>
                    <a:gd name="T4" fmla="*/ 439178 w 234"/>
                    <a:gd name="T5" fmla="*/ 742750 h 501"/>
                    <a:gd name="T6" fmla="*/ 449684 w 234"/>
                    <a:gd name="T7" fmla="*/ 625253 h 501"/>
                    <a:gd name="T8" fmla="*/ 428671 w 234"/>
                    <a:gd name="T9" fmla="*/ 495167 h 501"/>
                    <a:gd name="T10" fmla="*/ 449684 w 234"/>
                    <a:gd name="T11" fmla="*/ 423829 h 501"/>
                    <a:gd name="T12" fmla="*/ 460191 w 234"/>
                    <a:gd name="T13" fmla="*/ 306332 h 501"/>
                    <a:gd name="T14" fmla="*/ 449684 w 234"/>
                    <a:gd name="T15" fmla="*/ 224504 h 501"/>
                    <a:gd name="T16" fmla="*/ 420266 w 234"/>
                    <a:gd name="T17" fmla="*/ 165755 h 501"/>
                    <a:gd name="T18" fmla="*/ 449684 w 234"/>
                    <a:gd name="T19" fmla="*/ 140577 h 501"/>
                    <a:gd name="T20" fmla="*/ 409759 w 234"/>
                    <a:gd name="T21" fmla="*/ 117497 h 501"/>
                    <a:gd name="T22" fmla="*/ 399253 w 234"/>
                    <a:gd name="T23" fmla="*/ 58749 h 501"/>
                    <a:gd name="T24" fmla="*/ 380341 w 234"/>
                    <a:gd name="T25" fmla="*/ 46160 h 501"/>
                    <a:gd name="T26" fmla="*/ 300490 w 234"/>
                    <a:gd name="T27" fmla="*/ 58749 h 501"/>
                    <a:gd name="T28" fmla="*/ 210133 w 234"/>
                    <a:gd name="T29" fmla="*/ 130086 h 501"/>
                    <a:gd name="T30" fmla="*/ 149194 w 234"/>
                    <a:gd name="T31" fmla="*/ 165755 h 501"/>
                    <a:gd name="T32" fmla="*/ 50432 w 234"/>
                    <a:gd name="T33" fmla="*/ 165755 h 501"/>
                    <a:gd name="T34" fmla="*/ 60939 w 234"/>
                    <a:gd name="T35" fmla="*/ 35669 h 501"/>
                    <a:gd name="T36" fmla="*/ 0 w 234"/>
                    <a:gd name="T37" fmla="*/ 117497 h 501"/>
                    <a:gd name="T38" fmla="*/ 10507 w 234"/>
                    <a:gd name="T39" fmla="*/ 188835 h 501"/>
                    <a:gd name="T40" fmla="*/ 10507 w 234"/>
                    <a:gd name="T41" fmla="*/ 247583 h 501"/>
                    <a:gd name="T42" fmla="*/ 50432 w 234"/>
                    <a:gd name="T43" fmla="*/ 293743 h 501"/>
                    <a:gd name="T44" fmla="*/ 90357 w 234"/>
                    <a:gd name="T45" fmla="*/ 423829 h 501"/>
                    <a:gd name="T46" fmla="*/ 90357 w 234"/>
                    <a:gd name="T47" fmla="*/ 507756 h 501"/>
                    <a:gd name="T48" fmla="*/ 50432 w 234"/>
                    <a:gd name="T49" fmla="*/ 589584 h 501"/>
                    <a:gd name="T50" fmla="*/ 90357 w 234"/>
                    <a:gd name="T51" fmla="*/ 602173 h 501"/>
                    <a:gd name="T52" fmla="*/ 90357 w 234"/>
                    <a:gd name="T53" fmla="*/ 660922 h 501"/>
                    <a:gd name="T54" fmla="*/ 60939 w 234"/>
                    <a:gd name="T55" fmla="*/ 742750 h 501"/>
                    <a:gd name="T56" fmla="*/ 39925 w 234"/>
                    <a:gd name="T57" fmla="*/ 860247 h 501"/>
                    <a:gd name="T58" fmla="*/ 50432 w 234"/>
                    <a:gd name="T59" fmla="*/ 918996 h 501"/>
                    <a:gd name="T60" fmla="*/ 21013 w 234"/>
                    <a:gd name="T61" fmla="*/ 1013413 h 501"/>
                    <a:gd name="T62" fmla="*/ 50432 w 234"/>
                    <a:gd name="T63" fmla="*/ 967253 h 501"/>
                    <a:gd name="T64" fmla="*/ 90357 w 234"/>
                    <a:gd name="T65" fmla="*/ 1013413 h 501"/>
                    <a:gd name="T66" fmla="*/ 149194 w 234"/>
                    <a:gd name="T67" fmla="*/ 1026002 h 501"/>
                    <a:gd name="T68" fmla="*/ 199626 w 234"/>
                    <a:gd name="T69" fmla="*/ 1036493 h 501"/>
                    <a:gd name="T70" fmla="*/ 239552 w 234"/>
                    <a:gd name="T71" fmla="*/ 918996 h 501"/>
                    <a:gd name="T72" fmla="*/ 308895 w 234"/>
                    <a:gd name="T73" fmla="*/ 908505 h 501"/>
                    <a:gd name="T74" fmla="*/ 380341 w 234"/>
                    <a:gd name="T75" fmla="*/ 967253 h 5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4"/>
                    <a:gd name="T115" fmla="*/ 0 h 501"/>
                    <a:gd name="T116" fmla="*/ 234 w 234"/>
                    <a:gd name="T117" fmla="*/ 501 h 5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4" h="501">
                      <a:moveTo>
                        <a:pt x="181" y="461"/>
                      </a:moveTo>
                      <a:lnTo>
                        <a:pt x="190" y="444"/>
                      </a:lnTo>
                      <a:lnTo>
                        <a:pt x="181" y="433"/>
                      </a:lnTo>
                      <a:lnTo>
                        <a:pt x="195" y="427"/>
                      </a:lnTo>
                      <a:lnTo>
                        <a:pt x="195" y="404"/>
                      </a:lnTo>
                      <a:lnTo>
                        <a:pt x="209" y="354"/>
                      </a:lnTo>
                      <a:lnTo>
                        <a:pt x="209" y="326"/>
                      </a:lnTo>
                      <a:lnTo>
                        <a:pt x="214" y="298"/>
                      </a:lnTo>
                      <a:lnTo>
                        <a:pt x="219" y="258"/>
                      </a:lnTo>
                      <a:lnTo>
                        <a:pt x="204" y="236"/>
                      </a:lnTo>
                      <a:lnTo>
                        <a:pt x="209" y="208"/>
                      </a:lnTo>
                      <a:lnTo>
                        <a:pt x="214" y="202"/>
                      </a:lnTo>
                      <a:lnTo>
                        <a:pt x="233" y="169"/>
                      </a:lnTo>
                      <a:lnTo>
                        <a:pt x="219" y="146"/>
                      </a:lnTo>
                      <a:lnTo>
                        <a:pt x="219" y="118"/>
                      </a:lnTo>
                      <a:lnTo>
                        <a:pt x="214" y="107"/>
                      </a:lnTo>
                      <a:lnTo>
                        <a:pt x="219" y="101"/>
                      </a:lnTo>
                      <a:lnTo>
                        <a:pt x="200" y="79"/>
                      </a:lnTo>
                      <a:lnTo>
                        <a:pt x="200" y="67"/>
                      </a:lnTo>
                      <a:lnTo>
                        <a:pt x="214" y="67"/>
                      </a:lnTo>
                      <a:lnTo>
                        <a:pt x="214" y="56"/>
                      </a:lnTo>
                      <a:lnTo>
                        <a:pt x="195" y="56"/>
                      </a:lnTo>
                      <a:lnTo>
                        <a:pt x="200" y="45"/>
                      </a:lnTo>
                      <a:lnTo>
                        <a:pt x="190" y="28"/>
                      </a:lnTo>
                      <a:lnTo>
                        <a:pt x="181" y="39"/>
                      </a:lnTo>
                      <a:lnTo>
                        <a:pt x="181" y="22"/>
                      </a:lnTo>
                      <a:lnTo>
                        <a:pt x="152" y="0"/>
                      </a:lnTo>
                      <a:lnTo>
                        <a:pt x="143" y="28"/>
                      </a:lnTo>
                      <a:lnTo>
                        <a:pt x="128" y="28"/>
                      </a:lnTo>
                      <a:lnTo>
                        <a:pt x="100" y="62"/>
                      </a:lnTo>
                      <a:lnTo>
                        <a:pt x="76" y="67"/>
                      </a:lnTo>
                      <a:lnTo>
                        <a:pt x="71" y="79"/>
                      </a:lnTo>
                      <a:lnTo>
                        <a:pt x="57" y="84"/>
                      </a:lnTo>
                      <a:lnTo>
                        <a:pt x="24" y="79"/>
                      </a:lnTo>
                      <a:lnTo>
                        <a:pt x="19" y="56"/>
                      </a:lnTo>
                      <a:lnTo>
                        <a:pt x="29" y="17"/>
                      </a:lnTo>
                      <a:lnTo>
                        <a:pt x="0" y="45"/>
                      </a:lnTo>
                      <a:lnTo>
                        <a:pt x="0" y="56"/>
                      </a:lnTo>
                      <a:lnTo>
                        <a:pt x="5" y="79"/>
                      </a:lnTo>
                      <a:lnTo>
                        <a:pt x="5" y="90"/>
                      </a:lnTo>
                      <a:lnTo>
                        <a:pt x="0" y="101"/>
                      </a:lnTo>
                      <a:lnTo>
                        <a:pt x="5" y="118"/>
                      </a:lnTo>
                      <a:lnTo>
                        <a:pt x="0" y="129"/>
                      </a:lnTo>
                      <a:lnTo>
                        <a:pt x="24" y="140"/>
                      </a:lnTo>
                      <a:lnTo>
                        <a:pt x="29" y="180"/>
                      </a:lnTo>
                      <a:lnTo>
                        <a:pt x="43" y="202"/>
                      </a:lnTo>
                      <a:lnTo>
                        <a:pt x="33" y="225"/>
                      </a:lnTo>
                      <a:lnTo>
                        <a:pt x="43" y="242"/>
                      </a:lnTo>
                      <a:lnTo>
                        <a:pt x="29" y="247"/>
                      </a:lnTo>
                      <a:lnTo>
                        <a:pt x="24" y="281"/>
                      </a:lnTo>
                      <a:lnTo>
                        <a:pt x="29" y="287"/>
                      </a:lnTo>
                      <a:lnTo>
                        <a:pt x="43" y="287"/>
                      </a:lnTo>
                      <a:lnTo>
                        <a:pt x="57" y="303"/>
                      </a:lnTo>
                      <a:lnTo>
                        <a:pt x="43" y="315"/>
                      </a:lnTo>
                      <a:lnTo>
                        <a:pt x="33" y="315"/>
                      </a:lnTo>
                      <a:lnTo>
                        <a:pt x="29" y="354"/>
                      </a:lnTo>
                      <a:lnTo>
                        <a:pt x="19" y="388"/>
                      </a:lnTo>
                      <a:lnTo>
                        <a:pt x="19" y="410"/>
                      </a:lnTo>
                      <a:lnTo>
                        <a:pt x="19" y="433"/>
                      </a:lnTo>
                      <a:lnTo>
                        <a:pt x="24" y="438"/>
                      </a:lnTo>
                      <a:lnTo>
                        <a:pt x="10" y="449"/>
                      </a:lnTo>
                      <a:lnTo>
                        <a:pt x="10" y="483"/>
                      </a:lnTo>
                      <a:lnTo>
                        <a:pt x="19" y="483"/>
                      </a:lnTo>
                      <a:lnTo>
                        <a:pt x="24" y="461"/>
                      </a:lnTo>
                      <a:lnTo>
                        <a:pt x="43" y="461"/>
                      </a:lnTo>
                      <a:lnTo>
                        <a:pt x="43" y="483"/>
                      </a:lnTo>
                      <a:lnTo>
                        <a:pt x="48" y="500"/>
                      </a:lnTo>
                      <a:lnTo>
                        <a:pt x="71" y="489"/>
                      </a:lnTo>
                      <a:lnTo>
                        <a:pt x="86" y="500"/>
                      </a:lnTo>
                      <a:lnTo>
                        <a:pt x="95" y="494"/>
                      </a:lnTo>
                      <a:lnTo>
                        <a:pt x="109" y="466"/>
                      </a:lnTo>
                      <a:lnTo>
                        <a:pt x="114" y="438"/>
                      </a:lnTo>
                      <a:lnTo>
                        <a:pt x="128" y="433"/>
                      </a:lnTo>
                      <a:lnTo>
                        <a:pt x="147" y="433"/>
                      </a:lnTo>
                      <a:lnTo>
                        <a:pt x="162" y="449"/>
                      </a:lnTo>
                      <a:lnTo>
                        <a:pt x="181" y="461"/>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86" name="Freeform 29"/>
                <p:cNvSpPr>
                  <a:spLocks/>
                </p:cNvSpPr>
                <p:nvPr/>
              </p:nvSpPr>
              <p:spPr bwMode="auto">
                <a:xfrm>
                  <a:off x="3808666" y="1606632"/>
                  <a:ext cx="642423" cy="628409"/>
                </a:xfrm>
                <a:custGeom>
                  <a:avLst/>
                  <a:gdLst>
                    <a:gd name="T0" fmla="*/ 2147483647 w 262"/>
                    <a:gd name="T1" fmla="*/ 2147483647 h 300"/>
                    <a:gd name="T2" fmla="*/ 2147483647 w 262"/>
                    <a:gd name="T3" fmla="*/ 2147483647 h 300"/>
                    <a:gd name="T4" fmla="*/ 2147483647 w 262"/>
                    <a:gd name="T5" fmla="*/ 2147483647 h 300"/>
                    <a:gd name="T6" fmla="*/ 2147483647 w 262"/>
                    <a:gd name="T7" fmla="*/ 2147483647 h 300"/>
                    <a:gd name="T8" fmla="*/ 2147483647 w 262"/>
                    <a:gd name="T9" fmla="*/ 2147483647 h 300"/>
                    <a:gd name="T10" fmla="*/ 2147483647 w 262"/>
                    <a:gd name="T11" fmla="*/ 2147483647 h 300"/>
                    <a:gd name="T12" fmla="*/ 2147483647 w 262"/>
                    <a:gd name="T13" fmla="*/ 2147483647 h 300"/>
                    <a:gd name="T14" fmla="*/ 2147483647 w 262"/>
                    <a:gd name="T15" fmla="*/ 2147483647 h 300"/>
                    <a:gd name="T16" fmla="*/ 2147483647 w 262"/>
                    <a:gd name="T17" fmla="*/ 2147483647 h 300"/>
                    <a:gd name="T18" fmla="*/ 2147483647 w 262"/>
                    <a:gd name="T19" fmla="*/ 2147483647 h 300"/>
                    <a:gd name="T20" fmla="*/ 2147483647 w 262"/>
                    <a:gd name="T21" fmla="*/ 2147483647 h 300"/>
                    <a:gd name="T22" fmla="*/ 2147483647 w 262"/>
                    <a:gd name="T23" fmla="*/ 2147483647 h 300"/>
                    <a:gd name="T24" fmla="*/ 2147483647 w 262"/>
                    <a:gd name="T25" fmla="*/ 2147483647 h 300"/>
                    <a:gd name="T26" fmla="*/ 2147483647 w 262"/>
                    <a:gd name="T27" fmla="*/ 2147483647 h 300"/>
                    <a:gd name="T28" fmla="*/ 2147483647 w 262"/>
                    <a:gd name="T29" fmla="*/ 2147483647 h 300"/>
                    <a:gd name="T30" fmla="*/ 2147483647 w 262"/>
                    <a:gd name="T31" fmla="*/ 2147483647 h 300"/>
                    <a:gd name="T32" fmla="*/ 2147483647 w 262"/>
                    <a:gd name="T33" fmla="*/ 2147483647 h 300"/>
                    <a:gd name="T34" fmla="*/ 2147483647 w 262"/>
                    <a:gd name="T35" fmla="*/ 2147483647 h 300"/>
                    <a:gd name="T36" fmla="*/ 2147483647 w 262"/>
                    <a:gd name="T37" fmla="*/ 2147483647 h 300"/>
                    <a:gd name="T38" fmla="*/ 2147483647 w 262"/>
                    <a:gd name="T39" fmla="*/ 2147483647 h 300"/>
                    <a:gd name="T40" fmla="*/ 2147483647 w 262"/>
                    <a:gd name="T41" fmla="*/ 2147483647 h 300"/>
                    <a:gd name="T42" fmla="*/ 2147483647 w 262"/>
                    <a:gd name="T43" fmla="*/ 2147483647 h 300"/>
                    <a:gd name="T44" fmla="*/ 2147483647 w 262"/>
                    <a:gd name="T45" fmla="*/ 2147483647 h 300"/>
                    <a:gd name="T46" fmla="*/ 2147483647 w 262"/>
                    <a:gd name="T47" fmla="*/ 2147483647 h 300"/>
                    <a:gd name="T48" fmla="*/ 2147483647 w 262"/>
                    <a:gd name="T49" fmla="*/ 2147483647 h 300"/>
                    <a:gd name="T50" fmla="*/ 2147483647 w 262"/>
                    <a:gd name="T51" fmla="*/ 2147483647 h 300"/>
                    <a:gd name="T52" fmla="*/ 2147483647 w 262"/>
                    <a:gd name="T53" fmla="*/ 2147483647 h 300"/>
                    <a:gd name="T54" fmla="*/ 2147483647 w 262"/>
                    <a:gd name="T55" fmla="*/ 2147483647 h 300"/>
                    <a:gd name="T56" fmla="*/ 2147483647 w 262"/>
                    <a:gd name="T57" fmla="*/ 2147483647 h 300"/>
                    <a:gd name="T58" fmla="*/ 2147483647 w 262"/>
                    <a:gd name="T59" fmla="*/ 2147483647 h 300"/>
                    <a:gd name="T60" fmla="*/ 2147483647 w 262"/>
                    <a:gd name="T61" fmla="*/ 2147483647 h 300"/>
                    <a:gd name="T62" fmla="*/ 2147483647 w 262"/>
                    <a:gd name="T63" fmla="*/ 2147483647 h 300"/>
                    <a:gd name="T64" fmla="*/ 2147483647 w 262"/>
                    <a:gd name="T65" fmla="*/ 2147483647 h 300"/>
                    <a:gd name="T66" fmla="*/ 2147483647 w 262"/>
                    <a:gd name="T67" fmla="*/ 2147483647 h 300"/>
                    <a:gd name="T68" fmla="*/ 2147483647 w 262"/>
                    <a:gd name="T69" fmla="*/ 2147483647 h 300"/>
                    <a:gd name="T70" fmla="*/ 2147483647 w 262"/>
                    <a:gd name="T71" fmla="*/ 2147483647 h 300"/>
                    <a:gd name="T72" fmla="*/ 2147483647 w 262"/>
                    <a:gd name="T73" fmla="*/ 2147483647 h 300"/>
                    <a:gd name="T74" fmla="*/ 2147483647 w 262"/>
                    <a:gd name="T75" fmla="*/ 2147483647 h 300"/>
                    <a:gd name="T76" fmla="*/ 2147483647 w 262"/>
                    <a:gd name="T77" fmla="*/ 2147483647 h 3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2"/>
                    <a:gd name="T118" fmla="*/ 0 h 300"/>
                    <a:gd name="T119" fmla="*/ 262 w 262"/>
                    <a:gd name="T120" fmla="*/ 300 h 3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2" h="300">
                      <a:moveTo>
                        <a:pt x="57" y="265"/>
                      </a:moveTo>
                      <a:lnTo>
                        <a:pt x="66" y="276"/>
                      </a:lnTo>
                      <a:lnTo>
                        <a:pt x="62" y="293"/>
                      </a:lnTo>
                      <a:lnTo>
                        <a:pt x="71" y="299"/>
                      </a:lnTo>
                      <a:lnTo>
                        <a:pt x="81" y="293"/>
                      </a:lnTo>
                      <a:lnTo>
                        <a:pt x="85" y="293"/>
                      </a:lnTo>
                      <a:lnTo>
                        <a:pt x="85" y="299"/>
                      </a:lnTo>
                      <a:lnTo>
                        <a:pt x="95" y="299"/>
                      </a:lnTo>
                      <a:lnTo>
                        <a:pt x="100" y="288"/>
                      </a:lnTo>
                      <a:lnTo>
                        <a:pt x="109" y="254"/>
                      </a:lnTo>
                      <a:lnTo>
                        <a:pt x="114" y="254"/>
                      </a:lnTo>
                      <a:lnTo>
                        <a:pt x="119" y="260"/>
                      </a:lnTo>
                      <a:lnTo>
                        <a:pt x="123" y="248"/>
                      </a:lnTo>
                      <a:lnTo>
                        <a:pt x="123" y="237"/>
                      </a:lnTo>
                      <a:lnTo>
                        <a:pt x="152" y="231"/>
                      </a:lnTo>
                      <a:lnTo>
                        <a:pt x="161" y="237"/>
                      </a:lnTo>
                      <a:lnTo>
                        <a:pt x="171" y="237"/>
                      </a:lnTo>
                      <a:lnTo>
                        <a:pt x="171" y="214"/>
                      </a:lnTo>
                      <a:lnTo>
                        <a:pt x="180" y="214"/>
                      </a:lnTo>
                      <a:lnTo>
                        <a:pt x="195" y="214"/>
                      </a:lnTo>
                      <a:lnTo>
                        <a:pt x="199" y="197"/>
                      </a:lnTo>
                      <a:lnTo>
                        <a:pt x="199" y="186"/>
                      </a:lnTo>
                      <a:lnTo>
                        <a:pt x="180" y="175"/>
                      </a:lnTo>
                      <a:lnTo>
                        <a:pt x="176" y="158"/>
                      </a:lnTo>
                      <a:lnTo>
                        <a:pt x="190" y="152"/>
                      </a:lnTo>
                      <a:lnTo>
                        <a:pt x="190" y="135"/>
                      </a:lnTo>
                      <a:lnTo>
                        <a:pt x="176" y="135"/>
                      </a:lnTo>
                      <a:lnTo>
                        <a:pt x="185" y="113"/>
                      </a:lnTo>
                      <a:lnTo>
                        <a:pt x="195" y="130"/>
                      </a:lnTo>
                      <a:lnTo>
                        <a:pt x="204" y="113"/>
                      </a:lnTo>
                      <a:lnTo>
                        <a:pt x="209" y="107"/>
                      </a:lnTo>
                      <a:lnTo>
                        <a:pt x="209" y="96"/>
                      </a:lnTo>
                      <a:lnTo>
                        <a:pt x="223" y="96"/>
                      </a:lnTo>
                      <a:lnTo>
                        <a:pt x="223" y="118"/>
                      </a:lnTo>
                      <a:lnTo>
                        <a:pt x="228" y="130"/>
                      </a:lnTo>
                      <a:lnTo>
                        <a:pt x="242" y="107"/>
                      </a:lnTo>
                      <a:lnTo>
                        <a:pt x="252" y="107"/>
                      </a:lnTo>
                      <a:lnTo>
                        <a:pt x="261" y="96"/>
                      </a:lnTo>
                      <a:lnTo>
                        <a:pt x="242" y="73"/>
                      </a:lnTo>
                      <a:lnTo>
                        <a:pt x="242" y="51"/>
                      </a:lnTo>
                      <a:lnTo>
                        <a:pt x="218" y="34"/>
                      </a:lnTo>
                      <a:lnTo>
                        <a:pt x="223" y="17"/>
                      </a:lnTo>
                      <a:lnTo>
                        <a:pt x="242" y="23"/>
                      </a:lnTo>
                      <a:lnTo>
                        <a:pt x="242" y="11"/>
                      </a:lnTo>
                      <a:lnTo>
                        <a:pt x="228" y="0"/>
                      </a:lnTo>
                      <a:lnTo>
                        <a:pt x="214" y="11"/>
                      </a:lnTo>
                      <a:lnTo>
                        <a:pt x="204" y="11"/>
                      </a:lnTo>
                      <a:lnTo>
                        <a:pt x="195" y="28"/>
                      </a:lnTo>
                      <a:lnTo>
                        <a:pt x="171" y="34"/>
                      </a:lnTo>
                      <a:lnTo>
                        <a:pt x="161" y="17"/>
                      </a:lnTo>
                      <a:lnTo>
                        <a:pt x="138" y="34"/>
                      </a:lnTo>
                      <a:lnTo>
                        <a:pt x="119" y="23"/>
                      </a:lnTo>
                      <a:lnTo>
                        <a:pt x="100" y="28"/>
                      </a:lnTo>
                      <a:lnTo>
                        <a:pt x="100" y="34"/>
                      </a:lnTo>
                      <a:lnTo>
                        <a:pt x="90" y="51"/>
                      </a:lnTo>
                      <a:lnTo>
                        <a:pt x="85" y="68"/>
                      </a:lnTo>
                      <a:lnTo>
                        <a:pt x="71" y="68"/>
                      </a:lnTo>
                      <a:lnTo>
                        <a:pt x="52" y="62"/>
                      </a:lnTo>
                      <a:lnTo>
                        <a:pt x="43" y="45"/>
                      </a:lnTo>
                      <a:lnTo>
                        <a:pt x="38" y="45"/>
                      </a:lnTo>
                      <a:lnTo>
                        <a:pt x="28" y="51"/>
                      </a:lnTo>
                      <a:lnTo>
                        <a:pt x="19" y="45"/>
                      </a:lnTo>
                      <a:lnTo>
                        <a:pt x="9" y="51"/>
                      </a:lnTo>
                      <a:lnTo>
                        <a:pt x="9" y="73"/>
                      </a:lnTo>
                      <a:lnTo>
                        <a:pt x="0" y="90"/>
                      </a:lnTo>
                      <a:lnTo>
                        <a:pt x="9" y="102"/>
                      </a:lnTo>
                      <a:lnTo>
                        <a:pt x="9" y="113"/>
                      </a:lnTo>
                      <a:lnTo>
                        <a:pt x="24" y="118"/>
                      </a:lnTo>
                      <a:lnTo>
                        <a:pt x="28" y="147"/>
                      </a:lnTo>
                      <a:lnTo>
                        <a:pt x="24" y="158"/>
                      </a:lnTo>
                      <a:lnTo>
                        <a:pt x="28" y="169"/>
                      </a:lnTo>
                      <a:lnTo>
                        <a:pt x="19" y="209"/>
                      </a:lnTo>
                      <a:lnTo>
                        <a:pt x="14" y="231"/>
                      </a:lnTo>
                      <a:lnTo>
                        <a:pt x="5" y="237"/>
                      </a:lnTo>
                      <a:lnTo>
                        <a:pt x="24" y="254"/>
                      </a:lnTo>
                      <a:lnTo>
                        <a:pt x="14" y="282"/>
                      </a:lnTo>
                      <a:lnTo>
                        <a:pt x="28" y="293"/>
                      </a:lnTo>
                      <a:lnTo>
                        <a:pt x="38" y="271"/>
                      </a:lnTo>
                      <a:lnTo>
                        <a:pt x="57" y="265"/>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87" name="Freeform 86"/>
                <p:cNvSpPr>
                  <a:spLocks/>
                </p:cNvSpPr>
                <p:nvPr/>
              </p:nvSpPr>
              <p:spPr bwMode="auto">
                <a:xfrm>
                  <a:off x="4866293" y="4021203"/>
                  <a:ext cx="699637" cy="655025"/>
                </a:xfrm>
                <a:custGeom>
                  <a:avLst/>
                  <a:gdLst>
                    <a:gd name="T0" fmla="*/ 39895 w 285"/>
                    <a:gd name="T1" fmla="*/ 140786 h 309"/>
                    <a:gd name="T2" fmla="*/ 79790 w 285"/>
                    <a:gd name="T3" fmla="*/ 235344 h 309"/>
                    <a:gd name="T4" fmla="*/ 90289 w 285"/>
                    <a:gd name="T5" fmla="*/ 294180 h 309"/>
                    <a:gd name="T6" fmla="*/ 149082 w 285"/>
                    <a:gd name="T7" fmla="*/ 271066 h 309"/>
                    <a:gd name="T8" fmla="*/ 188977 w 285"/>
                    <a:gd name="T9" fmla="*/ 340408 h 309"/>
                    <a:gd name="T10" fmla="*/ 178479 w 285"/>
                    <a:gd name="T11" fmla="*/ 399244 h 309"/>
                    <a:gd name="T12" fmla="*/ 239371 w 285"/>
                    <a:gd name="T13" fmla="*/ 388738 h 309"/>
                    <a:gd name="T14" fmla="*/ 317062 w 285"/>
                    <a:gd name="T15" fmla="*/ 399244 h 309"/>
                    <a:gd name="T16" fmla="*/ 377954 w 285"/>
                    <a:gd name="T17" fmla="*/ 470688 h 309"/>
                    <a:gd name="T18" fmla="*/ 348558 w 285"/>
                    <a:gd name="T19" fmla="*/ 542132 h 309"/>
                    <a:gd name="T20" fmla="*/ 396852 w 285"/>
                    <a:gd name="T21" fmla="*/ 552638 h 309"/>
                    <a:gd name="T22" fmla="*/ 447246 w 285"/>
                    <a:gd name="T23" fmla="*/ 634588 h 309"/>
                    <a:gd name="T24" fmla="*/ 527036 w 285"/>
                    <a:gd name="T25" fmla="*/ 600967 h 309"/>
                    <a:gd name="T26" fmla="*/ 556433 w 285"/>
                    <a:gd name="T27" fmla="*/ 611474 h 309"/>
                    <a:gd name="T28" fmla="*/ 596328 w 285"/>
                    <a:gd name="T29" fmla="*/ 516916 h 309"/>
                    <a:gd name="T30" fmla="*/ 566932 w 285"/>
                    <a:gd name="T31" fmla="*/ 458080 h 309"/>
                    <a:gd name="T32" fmla="*/ 516538 w 285"/>
                    <a:gd name="T33" fmla="*/ 376130 h 309"/>
                    <a:gd name="T34" fmla="*/ 487141 w 285"/>
                    <a:gd name="T35" fmla="*/ 306788 h 309"/>
                    <a:gd name="T36" fmla="*/ 487141 w 285"/>
                    <a:gd name="T37" fmla="*/ 258458 h 309"/>
                    <a:gd name="T38" fmla="*/ 527036 w 285"/>
                    <a:gd name="T39" fmla="*/ 140786 h 309"/>
                    <a:gd name="T40" fmla="*/ 487141 w 285"/>
                    <a:gd name="T41" fmla="*/ 130280 h 309"/>
                    <a:gd name="T42" fmla="*/ 457745 w 285"/>
                    <a:gd name="T43" fmla="*/ 140786 h 309"/>
                    <a:gd name="T44" fmla="*/ 447246 w 285"/>
                    <a:gd name="T45" fmla="*/ 94558 h 309"/>
                    <a:gd name="T46" fmla="*/ 457745 w 285"/>
                    <a:gd name="T47" fmla="*/ 46228 h 309"/>
                    <a:gd name="T48" fmla="*/ 407351 w 285"/>
                    <a:gd name="T49" fmla="*/ 46228 h 309"/>
                    <a:gd name="T50" fmla="*/ 377954 w 285"/>
                    <a:gd name="T51" fmla="*/ 0 h 309"/>
                    <a:gd name="T52" fmla="*/ 317062 w 285"/>
                    <a:gd name="T53" fmla="*/ 0 h 309"/>
                    <a:gd name="T54" fmla="*/ 279266 w 285"/>
                    <a:gd name="T55" fmla="*/ 0 h 309"/>
                    <a:gd name="T56" fmla="*/ 228872 w 285"/>
                    <a:gd name="T57" fmla="*/ 23114 h 309"/>
                    <a:gd name="T58" fmla="*/ 178479 w 285"/>
                    <a:gd name="T59" fmla="*/ 0 h 309"/>
                    <a:gd name="T60" fmla="*/ 138583 w 285"/>
                    <a:gd name="T61" fmla="*/ 12608 h 309"/>
                    <a:gd name="T62" fmla="*/ 109187 w 285"/>
                    <a:gd name="T63" fmla="*/ 35722 h 309"/>
                    <a:gd name="T64" fmla="*/ 79790 w 285"/>
                    <a:gd name="T65" fmla="*/ 23114 h 309"/>
                    <a:gd name="T66" fmla="*/ 39895 w 285"/>
                    <a:gd name="T67" fmla="*/ 0 h 309"/>
                    <a:gd name="T68" fmla="*/ 29396 w 285"/>
                    <a:gd name="T69" fmla="*/ 71444 h 3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5"/>
                    <a:gd name="T106" fmla="*/ 0 h 309"/>
                    <a:gd name="T107" fmla="*/ 285 w 285"/>
                    <a:gd name="T108" fmla="*/ 309 h 3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5" h="309">
                      <a:moveTo>
                        <a:pt x="0" y="50"/>
                      </a:moveTo>
                      <a:lnTo>
                        <a:pt x="19" y="67"/>
                      </a:lnTo>
                      <a:lnTo>
                        <a:pt x="24" y="101"/>
                      </a:lnTo>
                      <a:lnTo>
                        <a:pt x="38" y="112"/>
                      </a:lnTo>
                      <a:lnTo>
                        <a:pt x="33" y="129"/>
                      </a:lnTo>
                      <a:lnTo>
                        <a:pt x="43" y="140"/>
                      </a:lnTo>
                      <a:lnTo>
                        <a:pt x="62" y="140"/>
                      </a:lnTo>
                      <a:lnTo>
                        <a:pt x="71" y="129"/>
                      </a:lnTo>
                      <a:lnTo>
                        <a:pt x="104" y="157"/>
                      </a:lnTo>
                      <a:lnTo>
                        <a:pt x="90" y="162"/>
                      </a:lnTo>
                      <a:lnTo>
                        <a:pt x="85" y="179"/>
                      </a:lnTo>
                      <a:lnTo>
                        <a:pt x="85" y="190"/>
                      </a:lnTo>
                      <a:lnTo>
                        <a:pt x="109" y="179"/>
                      </a:lnTo>
                      <a:lnTo>
                        <a:pt x="114" y="185"/>
                      </a:lnTo>
                      <a:lnTo>
                        <a:pt x="142" y="162"/>
                      </a:lnTo>
                      <a:lnTo>
                        <a:pt x="151" y="190"/>
                      </a:lnTo>
                      <a:lnTo>
                        <a:pt x="161" y="190"/>
                      </a:lnTo>
                      <a:lnTo>
                        <a:pt x="180" y="224"/>
                      </a:lnTo>
                      <a:lnTo>
                        <a:pt x="166" y="241"/>
                      </a:lnTo>
                      <a:lnTo>
                        <a:pt x="166" y="258"/>
                      </a:lnTo>
                      <a:lnTo>
                        <a:pt x="185" y="263"/>
                      </a:lnTo>
                      <a:lnTo>
                        <a:pt x="189" y="263"/>
                      </a:lnTo>
                      <a:lnTo>
                        <a:pt x="199" y="269"/>
                      </a:lnTo>
                      <a:lnTo>
                        <a:pt x="213" y="302"/>
                      </a:lnTo>
                      <a:lnTo>
                        <a:pt x="232" y="308"/>
                      </a:lnTo>
                      <a:lnTo>
                        <a:pt x="251" y="286"/>
                      </a:lnTo>
                      <a:lnTo>
                        <a:pt x="265" y="286"/>
                      </a:lnTo>
                      <a:lnTo>
                        <a:pt x="265" y="291"/>
                      </a:lnTo>
                      <a:lnTo>
                        <a:pt x="275" y="258"/>
                      </a:lnTo>
                      <a:lnTo>
                        <a:pt x="284" y="246"/>
                      </a:lnTo>
                      <a:lnTo>
                        <a:pt x="279" y="230"/>
                      </a:lnTo>
                      <a:lnTo>
                        <a:pt x="270" y="218"/>
                      </a:lnTo>
                      <a:lnTo>
                        <a:pt x="265" y="207"/>
                      </a:lnTo>
                      <a:lnTo>
                        <a:pt x="246" y="179"/>
                      </a:lnTo>
                      <a:lnTo>
                        <a:pt x="241" y="162"/>
                      </a:lnTo>
                      <a:lnTo>
                        <a:pt x="232" y="146"/>
                      </a:lnTo>
                      <a:lnTo>
                        <a:pt x="227" y="123"/>
                      </a:lnTo>
                      <a:lnTo>
                        <a:pt x="232" y="123"/>
                      </a:lnTo>
                      <a:lnTo>
                        <a:pt x="251" y="101"/>
                      </a:lnTo>
                      <a:lnTo>
                        <a:pt x="251" y="67"/>
                      </a:lnTo>
                      <a:lnTo>
                        <a:pt x="241" y="62"/>
                      </a:lnTo>
                      <a:lnTo>
                        <a:pt x="232" y="62"/>
                      </a:lnTo>
                      <a:lnTo>
                        <a:pt x="232" y="73"/>
                      </a:lnTo>
                      <a:lnTo>
                        <a:pt x="218" y="67"/>
                      </a:lnTo>
                      <a:lnTo>
                        <a:pt x="204" y="50"/>
                      </a:lnTo>
                      <a:lnTo>
                        <a:pt x="213" y="45"/>
                      </a:lnTo>
                      <a:lnTo>
                        <a:pt x="218" y="39"/>
                      </a:lnTo>
                      <a:lnTo>
                        <a:pt x="218" y="22"/>
                      </a:lnTo>
                      <a:lnTo>
                        <a:pt x="199" y="34"/>
                      </a:lnTo>
                      <a:lnTo>
                        <a:pt x="194" y="22"/>
                      </a:lnTo>
                      <a:lnTo>
                        <a:pt x="180" y="17"/>
                      </a:lnTo>
                      <a:lnTo>
                        <a:pt x="180" y="0"/>
                      </a:lnTo>
                      <a:lnTo>
                        <a:pt x="166" y="0"/>
                      </a:lnTo>
                      <a:lnTo>
                        <a:pt x="151" y="0"/>
                      </a:lnTo>
                      <a:lnTo>
                        <a:pt x="142" y="0"/>
                      </a:lnTo>
                      <a:lnTo>
                        <a:pt x="133" y="0"/>
                      </a:lnTo>
                      <a:lnTo>
                        <a:pt x="123" y="17"/>
                      </a:lnTo>
                      <a:lnTo>
                        <a:pt x="109" y="11"/>
                      </a:lnTo>
                      <a:lnTo>
                        <a:pt x="90" y="0"/>
                      </a:lnTo>
                      <a:lnTo>
                        <a:pt x="85" y="0"/>
                      </a:lnTo>
                      <a:lnTo>
                        <a:pt x="80" y="6"/>
                      </a:lnTo>
                      <a:lnTo>
                        <a:pt x="66" y="6"/>
                      </a:lnTo>
                      <a:lnTo>
                        <a:pt x="66" y="0"/>
                      </a:lnTo>
                      <a:lnTo>
                        <a:pt x="52" y="17"/>
                      </a:lnTo>
                      <a:lnTo>
                        <a:pt x="47" y="11"/>
                      </a:lnTo>
                      <a:lnTo>
                        <a:pt x="38" y="11"/>
                      </a:lnTo>
                      <a:lnTo>
                        <a:pt x="28" y="0"/>
                      </a:lnTo>
                      <a:lnTo>
                        <a:pt x="19" y="0"/>
                      </a:lnTo>
                      <a:lnTo>
                        <a:pt x="14" y="6"/>
                      </a:lnTo>
                      <a:lnTo>
                        <a:pt x="14" y="34"/>
                      </a:lnTo>
                      <a:lnTo>
                        <a:pt x="0" y="50"/>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88" name="Freeform 41"/>
                <p:cNvSpPr>
                  <a:spLocks/>
                </p:cNvSpPr>
                <p:nvPr/>
              </p:nvSpPr>
              <p:spPr bwMode="auto">
                <a:xfrm>
                  <a:off x="5273326" y="3851161"/>
                  <a:ext cx="1229267" cy="933003"/>
                </a:xfrm>
                <a:custGeom>
                  <a:avLst/>
                  <a:gdLst>
                    <a:gd name="T0" fmla="*/ 2147483647 w 503"/>
                    <a:gd name="T1" fmla="*/ 2147483647 h 444"/>
                    <a:gd name="T2" fmla="*/ 2147483647 w 503"/>
                    <a:gd name="T3" fmla="*/ 2147483647 h 444"/>
                    <a:gd name="T4" fmla="*/ 2147483647 w 503"/>
                    <a:gd name="T5" fmla="*/ 2147483647 h 444"/>
                    <a:gd name="T6" fmla="*/ 2147483647 w 503"/>
                    <a:gd name="T7" fmla="*/ 2147483647 h 444"/>
                    <a:gd name="T8" fmla="*/ 2147483647 w 503"/>
                    <a:gd name="T9" fmla="*/ 2147483647 h 444"/>
                    <a:gd name="T10" fmla="*/ 2147483647 w 503"/>
                    <a:gd name="T11" fmla="*/ 2147483647 h 444"/>
                    <a:gd name="T12" fmla="*/ 2147483647 w 503"/>
                    <a:gd name="T13" fmla="*/ 2147483647 h 444"/>
                    <a:gd name="T14" fmla="*/ 2147483647 w 503"/>
                    <a:gd name="T15" fmla="*/ 2147483647 h 444"/>
                    <a:gd name="T16" fmla="*/ 2147483647 w 503"/>
                    <a:gd name="T17" fmla="*/ 2147483647 h 444"/>
                    <a:gd name="T18" fmla="*/ 2147483647 w 503"/>
                    <a:gd name="T19" fmla="*/ 2147483647 h 444"/>
                    <a:gd name="T20" fmla="*/ 2147483647 w 503"/>
                    <a:gd name="T21" fmla="*/ 2147483647 h 444"/>
                    <a:gd name="T22" fmla="*/ 2147483647 w 503"/>
                    <a:gd name="T23" fmla="*/ 2147483647 h 444"/>
                    <a:gd name="T24" fmla="*/ 2147483647 w 503"/>
                    <a:gd name="T25" fmla="*/ 2147483647 h 444"/>
                    <a:gd name="T26" fmla="*/ 2147483647 w 503"/>
                    <a:gd name="T27" fmla="*/ 2147483647 h 444"/>
                    <a:gd name="T28" fmla="*/ 2147483647 w 503"/>
                    <a:gd name="T29" fmla="*/ 2147483647 h 444"/>
                    <a:gd name="T30" fmla="*/ 2147483647 w 503"/>
                    <a:gd name="T31" fmla="*/ 2147483647 h 444"/>
                    <a:gd name="T32" fmla="*/ 2147483647 w 503"/>
                    <a:gd name="T33" fmla="*/ 2147483647 h 444"/>
                    <a:gd name="T34" fmla="*/ 2147483647 w 503"/>
                    <a:gd name="T35" fmla="*/ 2147483647 h 444"/>
                    <a:gd name="T36" fmla="*/ 2147483647 w 503"/>
                    <a:gd name="T37" fmla="*/ 2147483647 h 444"/>
                    <a:gd name="T38" fmla="*/ 2147483647 w 503"/>
                    <a:gd name="T39" fmla="*/ 2147483647 h 444"/>
                    <a:gd name="T40" fmla="*/ 2147483647 w 503"/>
                    <a:gd name="T41" fmla="*/ 2147483647 h 444"/>
                    <a:gd name="T42" fmla="*/ 2147483647 w 503"/>
                    <a:gd name="T43" fmla="*/ 2147483647 h 444"/>
                    <a:gd name="T44" fmla="*/ 2147483647 w 503"/>
                    <a:gd name="T45" fmla="*/ 2147483647 h 444"/>
                    <a:gd name="T46" fmla="*/ 2147483647 w 503"/>
                    <a:gd name="T47" fmla="*/ 0 h 444"/>
                    <a:gd name="T48" fmla="*/ 2147483647 w 503"/>
                    <a:gd name="T49" fmla="*/ 2147483647 h 444"/>
                    <a:gd name="T50" fmla="*/ 2147483647 w 503"/>
                    <a:gd name="T51" fmla="*/ 2147483647 h 444"/>
                    <a:gd name="T52" fmla="*/ 2147483647 w 503"/>
                    <a:gd name="T53" fmla="*/ 2147483647 h 444"/>
                    <a:gd name="T54" fmla="*/ 2147483647 w 503"/>
                    <a:gd name="T55" fmla="*/ 2147483647 h 444"/>
                    <a:gd name="T56" fmla="*/ 2147483647 w 503"/>
                    <a:gd name="T57" fmla="*/ 2147483647 h 444"/>
                    <a:gd name="T58" fmla="*/ 2147483647 w 503"/>
                    <a:gd name="T59" fmla="*/ 2147483647 h 444"/>
                    <a:gd name="T60" fmla="*/ 2147483647 w 503"/>
                    <a:gd name="T61" fmla="*/ 2147483647 h 444"/>
                    <a:gd name="T62" fmla="*/ 2147483647 w 503"/>
                    <a:gd name="T63" fmla="*/ 2147483647 h 444"/>
                    <a:gd name="T64" fmla="*/ 2147483647 w 503"/>
                    <a:gd name="T65" fmla="*/ 2147483647 h 444"/>
                    <a:gd name="T66" fmla="*/ 2147483647 w 503"/>
                    <a:gd name="T67" fmla="*/ 2147483647 h 444"/>
                    <a:gd name="T68" fmla="*/ 2147483647 w 503"/>
                    <a:gd name="T69" fmla="*/ 2147483647 h 444"/>
                    <a:gd name="T70" fmla="*/ 2147483647 w 503"/>
                    <a:gd name="T71" fmla="*/ 2147483647 h 444"/>
                    <a:gd name="T72" fmla="*/ 2147483647 w 503"/>
                    <a:gd name="T73" fmla="*/ 2147483647 h 444"/>
                    <a:gd name="T74" fmla="*/ 2147483647 w 503"/>
                    <a:gd name="T75" fmla="*/ 2147483647 h 444"/>
                    <a:gd name="T76" fmla="*/ 2147483647 w 503"/>
                    <a:gd name="T77" fmla="*/ 2147483647 h 444"/>
                    <a:gd name="T78" fmla="*/ 2147483647 w 503"/>
                    <a:gd name="T79" fmla="*/ 2147483647 h 444"/>
                    <a:gd name="T80" fmla="*/ 2147483647 w 503"/>
                    <a:gd name="T81" fmla="*/ 2147483647 h 444"/>
                    <a:gd name="T82" fmla="*/ 2147483647 w 503"/>
                    <a:gd name="T83" fmla="*/ 2147483647 h 444"/>
                    <a:gd name="T84" fmla="*/ 2147483647 w 503"/>
                    <a:gd name="T85" fmla="*/ 2147483647 h 444"/>
                    <a:gd name="T86" fmla="*/ 2147483647 w 503"/>
                    <a:gd name="T87" fmla="*/ 2147483647 h 444"/>
                    <a:gd name="T88" fmla="*/ 2147483647 w 503"/>
                    <a:gd name="T89" fmla="*/ 2147483647 h 4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3"/>
                    <a:gd name="T136" fmla="*/ 0 h 444"/>
                    <a:gd name="T137" fmla="*/ 503 w 503"/>
                    <a:gd name="T138" fmla="*/ 444 h 4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3" h="444">
                      <a:moveTo>
                        <a:pt x="270" y="320"/>
                      </a:moveTo>
                      <a:lnTo>
                        <a:pt x="289" y="303"/>
                      </a:lnTo>
                      <a:lnTo>
                        <a:pt x="308" y="303"/>
                      </a:lnTo>
                      <a:lnTo>
                        <a:pt x="322" y="314"/>
                      </a:lnTo>
                      <a:lnTo>
                        <a:pt x="336" y="336"/>
                      </a:lnTo>
                      <a:lnTo>
                        <a:pt x="360" y="342"/>
                      </a:lnTo>
                      <a:lnTo>
                        <a:pt x="388" y="348"/>
                      </a:lnTo>
                      <a:lnTo>
                        <a:pt x="407" y="342"/>
                      </a:lnTo>
                      <a:lnTo>
                        <a:pt x="421" y="353"/>
                      </a:lnTo>
                      <a:lnTo>
                        <a:pt x="431" y="381"/>
                      </a:lnTo>
                      <a:lnTo>
                        <a:pt x="440" y="404"/>
                      </a:lnTo>
                      <a:lnTo>
                        <a:pt x="440" y="421"/>
                      </a:lnTo>
                      <a:lnTo>
                        <a:pt x="459" y="437"/>
                      </a:lnTo>
                      <a:lnTo>
                        <a:pt x="474" y="443"/>
                      </a:lnTo>
                      <a:lnTo>
                        <a:pt x="493" y="443"/>
                      </a:lnTo>
                      <a:lnTo>
                        <a:pt x="493" y="437"/>
                      </a:lnTo>
                      <a:lnTo>
                        <a:pt x="493" y="404"/>
                      </a:lnTo>
                      <a:lnTo>
                        <a:pt x="502" y="393"/>
                      </a:lnTo>
                      <a:lnTo>
                        <a:pt x="497" y="359"/>
                      </a:lnTo>
                      <a:lnTo>
                        <a:pt x="488" y="348"/>
                      </a:lnTo>
                      <a:lnTo>
                        <a:pt x="493" y="336"/>
                      </a:lnTo>
                      <a:lnTo>
                        <a:pt x="478" y="325"/>
                      </a:lnTo>
                      <a:lnTo>
                        <a:pt x="474" y="320"/>
                      </a:lnTo>
                      <a:lnTo>
                        <a:pt x="455" y="303"/>
                      </a:lnTo>
                      <a:lnTo>
                        <a:pt x="440" y="303"/>
                      </a:lnTo>
                      <a:lnTo>
                        <a:pt x="440" y="286"/>
                      </a:lnTo>
                      <a:lnTo>
                        <a:pt x="426" y="280"/>
                      </a:lnTo>
                      <a:lnTo>
                        <a:pt x="426" y="258"/>
                      </a:lnTo>
                      <a:lnTo>
                        <a:pt x="417" y="258"/>
                      </a:lnTo>
                      <a:lnTo>
                        <a:pt x="407" y="258"/>
                      </a:lnTo>
                      <a:lnTo>
                        <a:pt x="369" y="241"/>
                      </a:lnTo>
                      <a:lnTo>
                        <a:pt x="355" y="241"/>
                      </a:lnTo>
                      <a:lnTo>
                        <a:pt x="322" y="207"/>
                      </a:lnTo>
                      <a:lnTo>
                        <a:pt x="308" y="191"/>
                      </a:lnTo>
                      <a:lnTo>
                        <a:pt x="294" y="185"/>
                      </a:lnTo>
                      <a:lnTo>
                        <a:pt x="284" y="185"/>
                      </a:lnTo>
                      <a:lnTo>
                        <a:pt x="260" y="174"/>
                      </a:lnTo>
                      <a:lnTo>
                        <a:pt x="246" y="174"/>
                      </a:lnTo>
                      <a:lnTo>
                        <a:pt x="194" y="146"/>
                      </a:lnTo>
                      <a:lnTo>
                        <a:pt x="152" y="118"/>
                      </a:lnTo>
                      <a:lnTo>
                        <a:pt x="133" y="107"/>
                      </a:lnTo>
                      <a:lnTo>
                        <a:pt x="128" y="90"/>
                      </a:lnTo>
                      <a:lnTo>
                        <a:pt x="133" y="73"/>
                      </a:lnTo>
                      <a:lnTo>
                        <a:pt x="156" y="62"/>
                      </a:lnTo>
                      <a:lnTo>
                        <a:pt x="161" y="50"/>
                      </a:lnTo>
                      <a:lnTo>
                        <a:pt x="161" y="34"/>
                      </a:lnTo>
                      <a:lnTo>
                        <a:pt x="152" y="11"/>
                      </a:lnTo>
                      <a:lnTo>
                        <a:pt x="137" y="0"/>
                      </a:lnTo>
                      <a:lnTo>
                        <a:pt x="118" y="17"/>
                      </a:lnTo>
                      <a:lnTo>
                        <a:pt x="104" y="11"/>
                      </a:lnTo>
                      <a:lnTo>
                        <a:pt x="85" y="11"/>
                      </a:lnTo>
                      <a:lnTo>
                        <a:pt x="71" y="17"/>
                      </a:lnTo>
                      <a:lnTo>
                        <a:pt x="85" y="28"/>
                      </a:lnTo>
                      <a:lnTo>
                        <a:pt x="71" y="34"/>
                      </a:lnTo>
                      <a:lnTo>
                        <a:pt x="52" y="28"/>
                      </a:lnTo>
                      <a:lnTo>
                        <a:pt x="33" y="11"/>
                      </a:lnTo>
                      <a:lnTo>
                        <a:pt x="19" y="50"/>
                      </a:lnTo>
                      <a:lnTo>
                        <a:pt x="28" y="62"/>
                      </a:lnTo>
                      <a:lnTo>
                        <a:pt x="19" y="73"/>
                      </a:lnTo>
                      <a:lnTo>
                        <a:pt x="14" y="73"/>
                      </a:lnTo>
                      <a:lnTo>
                        <a:pt x="0" y="84"/>
                      </a:lnTo>
                      <a:lnTo>
                        <a:pt x="5" y="107"/>
                      </a:lnTo>
                      <a:lnTo>
                        <a:pt x="0" y="118"/>
                      </a:lnTo>
                      <a:lnTo>
                        <a:pt x="14" y="118"/>
                      </a:lnTo>
                      <a:lnTo>
                        <a:pt x="19" y="135"/>
                      </a:lnTo>
                      <a:lnTo>
                        <a:pt x="33" y="151"/>
                      </a:lnTo>
                      <a:lnTo>
                        <a:pt x="57" y="140"/>
                      </a:lnTo>
                      <a:lnTo>
                        <a:pt x="57" y="157"/>
                      </a:lnTo>
                      <a:lnTo>
                        <a:pt x="52" y="163"/>
                      </a:lnTo>
                      <a:lnTo>
                        <a:pt x="43" y="168"/>
                      </a:lnTo>
                      <a:lnTo>
                        <a:pt x="57" y="185"/>
                      </a:lnTo>
                      <a:lnTo>
                        <a:pt x="71" y="191"/>
                      </a:lnTo>
                      <a:lnTo>
                        <a:pt x="76" y="179"/>
                      </a:lnTo>
                      <a:lnTo>
                        <a:pt x="90" y="191"/>
                      </a:lnTo>
                      <a:lnTo>
                        <a:pt x="118" y="185"/>
                      </a:lnTo>
                      <a:lnTo>
                        <a:pt x="133" y="185"/>
                      </a:lnTo>
                      <a:lnTo>
                        <a:pt x="142" y="196"/>
                      </a:lnTo>
                      <a:lnTo>
                        <a:pt x="152" y="202"/>
                      </a:lnTo>
                      <a:lnTo>
                        <a:pt x="142" y="219"/>
                      </a:lnTo>
                      <a:lnTo>
                        <a:pt x="175" y="224"/>
                      </a:lnTo>
                      <a:lnTo>
                        <a:pt x="180" y="230"/>
                      </a:lnTo>
                      <a:lnTo>
                        <a:pt x="180" y="247"/>
                      </a:lnTo>
                      <a:lnTo>
                        <a:pt x="194" y="247"/>
                      </a:lnTo>
                      <a:lnTo>
                        <a:pt x="208" y="264"/>
                      </a:lnTo>
                      <a:lnTo>
                        <a:pt x="227" y="252"/>
                      </a:lnTo>
                      <a:lnTo>
                        <a:pt x="246" y="258"/>
                      </a:lnTo>
                      <a:lnTo>
                        <a:pt x="246" y="264"/>
                      </a:lnTo>
                      <a:lnTo>
                        <a:pt x="246" y="280"/>
                      </a:lnTo>
                      <a:lnTo>
                        <a:pt x="251" y="303"/>
                      </a:lnTo>
                      <a:lnTo>
                        <a:pt x="256" y="314"/>
                      </a:lnTo>
                      <a:lnTo>
                        <a:pt x="270" y="320"/>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89" name="Freeform 33"/>
                <p:cNvSpPr>
                  <a:spLocks/>
                </p:cNvSpPr>
                <p:nvPr/>
              </p:nvSpPr>
              <p:spPr bwMode="auto">
                <a:xfrm>
                  <a:off x="4421665" y="1822509"/>
                  <a:ext cx="493669" cy="474634"/>
                </a:xfrm>
                <a:custGeom>
                  <a:avLst/>
                  <a:gdLst>
                    <a:gd name="T0" fmla="*/ 2147483647 w 201"/>
                    <a:gd name="T1" fmla="*/ 2147483647 h 227"/>
                    <a:gd name="T2" fmla="*/ 2147483647 w 201"/>
                    <a:gd name="T3" fmla="*/ 2147483647 h 227"/>
                    <a:gd name="T4" fmla="*/ 2147483647 w 201"/>
                    <a:gd name="T5" fmla="*/ 2147483647 h 227"/>
                    <a:gd name="T6" fmla="*/ 2147483647 w 201"/>
                    <a:gd name="T7" fmla="*/ 2147483647 h 227"/>
                    <a:gd name="T8" fmla="*/ 2147483647 w 201"/>
                    <a:gd name="T9" fmla="*/ 2147483647 h 227"/>
                    <a:gd name="T10" fmla="*/ 2147483647 w 201"/>
                    <a:gd name="T11" fmla="*/ 2147483647 h 227"/>
                    <a:gd name="T12" fmla="*/ 2147483647 w 201"/>
                    <a:gd name="T13" fmla="*/ 2147483647 h 227"/>
                    <a:gd name="T14" fmla="*/ 2147483647 w 201"/>
                    <a:gd name="T15" fmla="*/ 2147483647 h 227"/>
                    <a:gd name="T16" fmla="*/ 2147483647 w 201"/>
                    <a:gd name="T17" fmla="*/ 2147483647 h 227"/>
                    <a:gd name="T18" fmla="*/ 2147483647 w 201"/>
                    <a:gd name="T19" fmla="*/ 2147483647 h 227"/>
                    <a:gd name="T20" fmla="*/ 2147483647 w 201"/>
                    <a:gd name="T21" fmla="*/ 2147483647 h 227"/>
                    <a:gd name="T22" fmla="*/ 2147483647 w 201"/>
                    <a:gd name="T23" fmla="*/ 2147483647 h 227"/>
                    <a:gd name="T24" fmla="*/ 2147483647 w 201"/>
                    <a:gd name="T25" fmla="*/ 2147483647 h 227"/>
                    <a:gd name="T26" fmla="*/ 2147483647 w 201"/>
                    <a:gd name="T27" fmla="*/ 2147483647 h 227"/>
                    <a:gd name="T28" fmla="*/ 2147483647 w 201"/>
                    <a:gd name="T29" fmla="*/ 2147483647 h 227"/>
                    <a:gd name="T30" fmla="*/ 2147483647 w 201"/>
                    <a:gd name="T31" fmla="*/ 2147483647 h 227"/>
                    <a:gd name="T32" fmla="*/ 2147483647 w 201"/>
                    <a:gd name="T33" fmla="*/ 2147483647 h 227"/>
                    <a:gd name="T34" fmla="*/ 2147483647 w 201"/>
                    <a:gd name="T35" fmla="*/ 2147483647 h 227"/>
                    <a:gd name="T36" fmla="*/ 2147483647 w 201"/>
                    <a:gd name="T37" fmla="*/ 2147483647 h 227"/>
                    <a:gd name="T38" fmla="*/ 2147483647 w 201"/>
                    <a:gd name="T39" fmla="*/ 2147483647 h 227"/>
                    <a:gd name="T40" fmla="*/ 2147483647 w 201"/>
                    <a:gd name="T41" fmla="*/ 2147483647 h 227"/>
                    <a:gd name="T42" fmla="*/ 2147483647 w 201"/>
                    <a:gd name="T43" fmla="*/ 2147483647 h 227"/>
                    <a:gd name="T44" fmla="*/ 2147483647 w 201"/>
                    <a:gd name="T45" fmla="*/ 2147483647 h 227"/>
                    <a:gd name="T46" fmla="*/ 2147483647 w 201"/>
                    <a:gd name="T47" fmla="*/ 2147483647 h 227"/>
                    <a:gd name="T48" fmla="*/ 2147483647 w 201"/>
                    <a:gd name="T49" fmla="*/ 2147483647 h 227"/>
                    <a:gd name="T50" fmla="*/ 2147483647 w 201"/>
                    <a:gd name="T51" fmla="*/ 2147483647 h 227"/>
                    <a:gd name="T52" fmla="*/ 2147483647 w 201"/>
                    <a:gd name="T53" fmla="*/ 2147483647 h 227"/>
                    <a:gd name="T54" fmla="*/ 2147483647 w 201"/>
                    <a:gd name="T55" fmla="*/ 2147483647 h 227"/>
                    <a:gd name="T56" fmla="*/ 2147483647 w 201"/>
                    <a:gd name="T57" fmla="*/ 2147483647 h 227"/>
                    <a:gd name="T58" fmla="*/ 2147483647 w 201"/>
                    <a:gd name="T59" fmla="*/ 2147483647 h 227"/>
                    <a:gd name="T60" fmla="*/ 2147483647 w 201"/>
                    <a:gd name="T61" fmla="*/ 2147483647 h 227"/>
                    <a:gd name="T62" fmla="*/ 2147483647 w 201"/>
                    <a:gd name="T63" fmla="*/ 2147483647 h 227"/>
                    <a:gd name="T64" fmla="*/ 2147483647 w 201"/>
                    <a:gd name="T65" fmla="*/ 0 h 227"/>
                    <a:gd name="T66" fmla="*/ 2147483647 w 201"/>
                    <a:gd name="T67" fmla="*/ 2147483647 h 227"/>
                    <a:gd name="T68" fmla="*/ 2147483647 w 201"/>
                    <a:gd name="T69" fmla="*/ 2147483647 h 227"/>
                    <a:gd name="T70" fmla="*/ 2147483647 w 201"/>
                    <a:gd name="T71" fmla="*/ 2147483647 h 227"/>
                    <a:gd name="T72" fmla="*/ 0 w 201"/>
                    <a:gd name="T73" fmla="*/ 2147483647 h 227"/>
                    <a:gd name="T74" fmla="*/ 0 w 201"/>
                    <a:gd name="T75" fmla="*/ 2147483647 h 227"/>
                    <a:gd name="T76" fmla="*/ 2147483647 w 201"/>
                    <a:gd name="T77" fmla="*/ 2147483647 h 227"/>
                    <a:gd name="T78" fmla="*/ 2147483647 w 201"/>
                    <a:gd name="T79" fmla="*/ 2147483647 h 227"/>
                    <a:gd name="T80" fmla="*/ 2147483647 w 201"/>
                    <a:gd name="T81" fmla="*/ 2147483647 h 227"/>
                    <a:gd name="T82" fmla="*/ 2147483647 w 201"/>
                    <a:gd name="T83" fmla="*/ 2147483647 h 227"/>
                    <a:gd name="T84" fmla="*/ 2147483647 w 201"/>
                    <a:gd name="T85" fmla="*/ 2147483647 h 227"/>
                    <a:gd name="T86" fmla="*/ 2147483647 w 201"/>
                    <a:gd name="T87" fmla="*/ 2147483647 h 227"/>
                    <a:gd name="T88" fmla="*/ 2147483647 w 201"/>
                    <a:gd name="T89" fmla="*/ 2147483647 h 227"/>
                    <a:gd name="T90" fmla="*/ 2147483647 w 201"/>
                    <a:gd name="T91" fmla="*/ 2147483647 h 227"/>
                    <a:gd name="T92" fmla="*/ 2147483647 w 201"/>
                    <a:gd name="T93" fmla="*/ 2147483647 h 227"/>
                    <a:gd name="T94" fmla="*/ 2147483647 w 201"/>
                    <a:gd name="T95" fmla="*/ 2147483647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1"/>
                    <a:gd name="T145" fmla="*/ 0 h 227"/>
                    <a:gd name="T146" fmla="*/ 201 w 201"/>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1" h="227">
                      <a:moveTo>
                        <a:pt x="95" y="198"/>
                      </a:moveTo>
                      <a:lnTo>
                        <a:pt x="110" y="187"/>
                      </a:lnTo>
                      <a:lnTo>
                        <a:pt x="138" y="193"/>
                      </a:lnTo>
                      <a:lnTo>
                        <a:pt x="152" y="198"/>
                      </a:lnTo>
                      <a:lnTo>
                        <a:pt x="157" y="187"/>
                      </a:lnTo>
                      <a:lnTo>
                        <a:pt x="167" y="187"/>
                      </a:lnTo>
                      <a:lnTo>
                        <a:pt x="176" y="204"/>
                      </a:lnTo>
                      <a:lnTo>
                        <a:pt x="181" y="220"/>
                      </a:lnTo>
                      <a:lnTo>
                        <a:pt x="195" y="226"/>
                      </a:lnTo>
                      <a:lnTo>
                        <a:pt x="200" y="215"/>
                      </a:lnTo>
                      <a:lnTo>
                        <a:pt x="190" y="193"/>
                      </a:lnTo>
                      <a:lnTo>
                        <a:pt x="167" y="176"/>
                      </a:lnTo>
                      <a:lnTo>
                        <a:pt x="167" y="165"/>
                      </a:lnTo>
                      <a:lnTo>
                        <a:pt x="176" y="154"/>
                      </a:lnTo>
                      <a:lnTo>
                        <a:pt x="171" y="143"/>
                      </a:lnTo>
                      <a:lnTo>
                        <a:pt x="157" y="149"/>
                      </a:lnTo>
                      <a:lnTo>
                        <a:pt x="152" y="138"/>
                      </a:lnTo>
                      <a:lnTo>
                        <a:pt x="157" y="116"/>
                      </a:lnTo>
                      <a:lnTo>
                        <a:pt x="167" y="110"/>
                      </a:lnTo>
                      <a:lnTo>
                        <a:pt x="162" y="94"/>
                      </a:lnTo>
                      <a:lnTo>
                        <a:pt x="157" y="94"/>
                      </a:lnTo>
                      <a:lnTo>
                        <a:pt x="152" y="99"/>
                      </a:lnTo>
                      <a:lnTo>
                        <a:pt x="138" y="83"/>
                      </a:lnTo>
                      <a:lnTo>
                        <a:pt x="143" y="72"/>
                      </a:lnTo>
                      <a:lnTo>
                        <a:pt x="157" y="61"/>
                      </a:lnTo>
                      <a:lnTo>
                        <a:pt x="167" y="39"/>
                      </a:lnTo>
                      <a:lnTo>
                        <a:pt x="181" y="33"/>
                      </a:lnTo>
                      <a:lnTo>
                        <a:pt x="167" y="11"/>
                      </a:lnTo>
                      <a:lnTo>
                        <a:pt x="133" y="11"/>
                      </a:lnTo>
                      <a:lnTo>
                        <a:pt x="119" y="22"/>
                      </a:lnTo>
                      <a:lnTo>
                        <a:pt x="95" y="6"/>
                      </a:lnTo>
                      <a:lnTo>
                        <a:pt x="76" y="11"/>
                      </a:lnTo>
                      <a:lnTo>
                        <a:pt x="43" y="0"/>
                      </a:lnTo>
                      <a:lnTo>
                        <a:pt x="38" y="22"/>
                      </a:lnTo>
                      <a:lnTo>
                        <a:pt x="38" y="33"/>
                      </a:lnTo>
                      <a:lnTo>
                        <a:pt x="19" y="44"/>
                      </a:lnTo>
                      <a:lnTo>
                        <a:pt x="0" y="72"/>
                      </a:lnTo>
                      <a:lnTo>
                        <a:pt x="0" y="94"/>
                      </a:lnTo>
                      <a:lnTo>
                        <a:pt x="19" y="116"/>
                      </a:lnTo>
                      <a:lnTo>
                        <a:pt x="5" y="132"/>
                      </a:lnTo>
                      <a:lnTo>
                        <a:pt x="10" y="154"/>
                      </a:lnTo>
                      <a:lnTo>
                        <a:pt x="24" y="165"/>
                      </a:lnTo>
                      <a:lnTo>
                        <a:pt x="38" y="165"/>
                      </a:lnTo>
                      <a:lnTo>
                        <a:pt x="43" y="176"/>
                      </a:lnTo>
                      <a:lnTo>
                        <a:pt x="62" y="176"/>
                      </a:lnTo>
                      <a:lnTo>
                        <a:pt x="86" y="171"/>
                      </a:lnTo>
                      <a:lnTo>
                        <a:pt x="86" y="182"/>
                      </a:lnTo>
                      <a:lnTo>
                        <a:pt x="95" y="198"/>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pic>
              <p:nvPicPr>
                <p:cNvPr id="90" name="Picture 11"/>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5559889" y="4348041"/>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1"/>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803971" y="5598101"/>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11"/>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5696293" y="4839716"/>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11"/>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3293541" y="3971772"/>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11"/>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5794312" y="4065662"/>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11"/>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377324" y="3751499"/>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1"/>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5109653" y="4096041"/>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11"/>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833393" y="3579941"/>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11"/>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341681" y="3249959"/>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11"/>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3902452" y="3158690"/>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1"/>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104655" y="2609972"/>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1"/>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622524" y="3098442"/>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1"/>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5119256" y="3758366"/>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1"/>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2873639" y="2420061"/>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1"/>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3495362" y="2146152"/>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1"/>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2756508" y="1933826"/>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1"/>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3982697" y="1772816"/>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1"/>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499992" y="1844824"/>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1"/>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082879" y="2201876"/>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1"/>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3118014" y="2686018"/>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6" name="Group 65"/>
              <p:cNvGrpSpPr>
                <a:grpSpLocks noChangeAspect="1"/>
              </p:cNvGrpSpPr>
              <p:nvPr/>
            </p:nvGrpSpPr>
            <p:grpSpPr>
              <a:xfrm>
                <a:off x="137371" y="3273372"/>
                <a:ext cx="925142" cy="684117"/>
                <a:chOff x="4081547" y="2922778"/>
                <a:chExt cx="1423293" cy="1052487"/>
              </a:xfrm>
            </p:grpSpPr>
            <p:pic>
              <p:nvPicPr>
                <p:cNvPr id="68" name="Picture 2" descr="nuovo logo ministero intern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123" t="39143" r="7293" b="16513"/>
                <a:stretch/>
              </p:blipFill>
              <p:spPr bwMode="auto">
                <a:xfrm>
                  <a:off x="4081547" y="3540776"/>
                  <a:ext cx="1423293" cy="43448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nuovo logo ministero intern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93" t="17796" r="67878" b="16513"/>
                <a:stretch/>
              </p:blipFill>
              <p:spPr bwMode="auto">
                <a:xfrm>
                  <a:off x="4465970" y="2922778"/>
                  <a:ext cx="592707" cy="643651"/>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Curved Down Arrow 66"/>
              <p:cNvSpPr/>
              <p:nvPr/>
            </p:nvSpPr>
            <p:spPr>
              <a:xfrm>
                <a:off x="516673" y="2658053"/>
                <a:ext cx="1230687" cy="518700"/>
              </a:xfrm>
              <a:prstGeom prst="curvedDownArrow">
                <a:avLst/>
              </a:prstGeom>
              <a:solidFill>
                <a:srgbClr val="FFE600"/>
              </a:solidFill>
              <a:ln w="9525" cap="flat" cmpd="sng" algn="ctr">
                <a:solidFill>
                  <a:srgbClr val="80808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srgbClr val="000000"/>
                  </a:solidFill>
                  <a:effectLst/>
                  <a:uLnTx/>
                  <a:uFillTx/>
                  <a:latin typeface="Arial"/>
                  <a:ea typeface="+mn-ea"/>
                  <a:cs typeface="+mn-cs"/>
                </a:endParaRPr>
              </a:p>
            </p:txBody>
          </p:sp>
        </p:grpSp>
        <p:grpSp>
          <p:nvGrpSpPr>
            <p:cNvPr id="17" name="Group 16"/>
            <p:cNvGrpSpPr/>
            <p:nvPr/>
          </p:nvGrpSpPr>
          <p:grpSpPr>
            <a:xfrm>
              <a:off x="7603351" y="4490054"/>
              <a:ext cx="1073105" cy="883162"/>
              <a:chOff x="7242855" y="4950861"/>
              <a:chExt cx="1790082" cy="1430467"/>
            </a:xfrm>
          </p:grpSpPr>
          <p:grpSp>
            <p:nvGrpSpPr>
              <p:cNvPr id="21" name="Group 20"/>
              <p:cNvGrpSpPr>
                <a:grpSpLocks noChangeAspect="1"/>
              </p:cNvGrpSpPr>
              <p:nvPr/>
            </p:nvGrpSpPr>
            <p:grpSpPr>
              <a:xfrm>
                <a:off x="7242855" y="4950861"/>
                <a:ext cx="898990" cy="1430467"/>
                <a:chOff x="2648054" y="1606632"/>
                <a:chExt cx="3854539" cy="4545247"/>
              </a:xfrm>
            </p:grpSpPr>
            <p:sp>
              <p:nvSpPr>
                <p:cNvPr id="24" name="Freeform 23"/>
                <p:cNvSpPr/>
                <p:nvPr/>
              </p:nvSpPr>
              <p:spPr>
                <a:xfrm rot="6097062">
                  <a:off x="2843564" y="1976698"/>
                  <a:ext cx="284432" cy="375567"/>
                </a:xfrm>
                <a:custGeom>
                  <a:avLst/>
                  <a:gdLst>
                    <a:gd name="connsiteX0" fmla="*/ 12362 w 497784"/>
                    <a:gd name="connsiteY0" fmla="*/ 5950 h 566443"/>
                    <a:gd name="connsiteX1" fmla="*/ 23651 w 497784"/>
                    <a:gd name="connsiteY1" fmla="*/ 220439 h 566443"/>
                    <a:gd name="connsiteX2" fmla="*/ 91384 w 497784"/>
                    <a:gd name="connsiteY2" fmla="*/ 231728 h 566443"/>
                    <a:gd name="connsiteX3" fmla="*/ 125251 w 497784"/>
                    <a:gd name="connsiteY3" fmla="*/ 299461 h 566443"/>
                    <a:gd name="connsiteX4" fmla="*/ 125251 w 497784"/>
                    <a:gd name="connsiteY4" fmla="*/ 412350 h 566443"/>
                    <a:gd name="connsiteX5" fmla="*/ 159117 w 497784"/>
                    <a:gd name="connsiteY5" fmla="*/ 423639 h 566443"/>
                    <a:gd name="connsiteX6" fmla="*/ 181695 w 497784"/>
                    <a:gd name="connsiteY6" fmla="*/ 457506 h 566443"/>
                    <a:gd name="connsiteX7" fmla="*/ 192984 w 497784"/>
                    <a:gd name="connsiteY7" fmla="*/ 547817 h 566443"/>
                    <a:gd name="connsiteX8" fmla="*/ 283295 w 497784"/>
                    <a:gd name="connsiteY8" fmla="*/ 536528 h 566443"/>
                    <a:gd name="connsiteX9" fmla="*/ 407473 w 497784"/>
                    <a:gd name="connsiteY9" fmla="*/ 525239 h 566443"/>
                    <a:gd name="connsiteX10" fmla="*/ 418762 w 497784"/>
                    <a:gd name="connsiteY10" fmla="*/ 457506 h 566443"/>
                    <a:gd name="connsiteX11" fmla="*/ 452628 w 497784"/>
                    <a:gd name="connsiteY11" fmla="*/ 446217 h 566443"/>
                    <a:gd name="connsiteX12" fmla="*/ 475206 w 497784"/>
                    <a:gd name="connsiteY12" fmla="*/ 412350 h 566443"/>
                    <a:gd name="connsiteX13" fmla="*/ 497784 w 497784"/>
                    <a:gd name="connsiteY13" fmla="*/ 344617 h 566443"/>
                    <a:gd name="connsiteX14" fmla="*/ 475206 w 497784"/>
                    <a:gd name="connsiteY14" fmla="*/ 310750 h 566443"/>
                    <a:gd name="connsiteX15" fmla="*/ 418762 w 497784"/>
                    <a:gd name="connsiteY15" fmla="*/ 254306 h 566443"/>
                    <a:gd name="connsiteX16" fmla="*/ 407473 w 497784"/>
                    <a:gd name="connsiteY16" fmla="*/ 152706 h 566443"/>
                    <a:gd name="connsiteX17" fmla="*/ 339739 w 497784"/>
                    <a:gd name="connsiteY17" fmla="*/ 107550 h 566443"/>
                    <a:gd name="connsiteX18" fmla="*/ 305873 w 497784"/>
                    <a:gd name="connsiteY18" fmla="*/ 84972 h 566443"/>
                    <a:gd name="connsiteX19" fmla="*/ 272006 w 497784"/>
                    <a:gd name="connsiteY19" fmla="*/ 96261 h 566443"/>
                    <a:gd name="connsiteX20" fmla="*/ 260717 w 497784"/>
                    <a:gd name="connsiteY20" fmla="*/ 130128 h 566443"/>
                    <a:gd name="connsiteX21" fmla="*/ 192984 w 497784"/>
                    <a:gd name="connsiteY21" fmla="*/ 118839 h 566443"/>
                    <a:gd name="connsiteX22" fmla="*/ 125251 w 497784"/>
                    <a:gd name="connsiteY22" fmla="*/ 73684 h 566443"/>
                    <a:gd name="connsiteX23" fmla="*/ 91384 w 497784"/>
                    <a:gd name="connsiteY23" fmla="*/ 5950 h 566443"/>
                    <a:gd name="connsiteX24" fmla="*/ 102673 w 497784"/>
                    <a:gd name="connsiteY24" fmla="*/ 28528 h 56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7784" h="566443">
                      <a:moveTo>
                        <a:pt x="12362" y="5950"/>
                      </a:moveTo>
                      <a:cubicBezTo>
                        <a:pt x="16125" y="77446"/>
                        <a:pt x="0" y="152863"/>
                        <a:pt x="23651" y="220439"/>
                      </a:cubicBezTo>
                      <a:cubicBezTo>
                        <a:pt x="31212" y="242043"/>
                        <a:pt x="70911" y="221492"/>
                        <a:pt x="91384" y="231728"/>
                      </a:cubicBezTo>
                      <a:cubicBezTo>
                        <a:pt x="108891" y="240481"/>
                        <a:pt x="119908" y="283432"/>
                        <a:pt x="125251" y="299461"/>
                      </a:cubicBezTo>
                      <a:cubicBezTo>
                        <a:pt x="111349" y="341167"/>
                        <a:pt x="99308" y="360463"/>
                        <a:pt x="125251" y="412350"/>
                      </a:cubicBezTo>
                      <a:cubicBezTo>
                        <a:pt x="130572" y="422993"/>
                        <a:pt x="147828" y="419876"/>
                        <a:pt x="159117" y="423639"/>
                      </a:cubicBezTo>
                      <a:cubicBezTo>
                        <a:pt x="166643" y="434928"/>
                        <a:pt x="178125" y="444416"/>
                        <a:pt x="181695" y="457506"/>
                      </a:cubicBezTo>
                      <a:cubicBezTo>
                        <a:pt x="189678" y="486775"/>
                        <a:pt x="169037" y="529191"/>
                        <a:pt x="192984" y="547817"/>
                      </a:cubicBezTo>
                      <a:cubicBezTo>
                        <a:pt x="216931" y="566443"/>
                        <a:pt x="253124" y="539704"/>
                        <a:pt x="283295" y="536528"/>
                      </a:cubicBezTo>
                      <a:cubicBezTo>
                        <a:pt x="324630" y="532177"/>
                        <a:pt x="366080" y="529002"/>
                        <a:pt x="407473" y="525239"/>
                      </a:cubicBezTo>
                      <a:cubicBezTo>
                        <a:pt x="411236" y="502661"/>
                        <a:pt x="407406" y="477379"/>
                        <a:pt x="418762" y="457506"/>
                      </a:cubicBezTo>
                      <a:cubicBezTo>
                        <a:pt x="424666" y="447174"/>
                        <a:pt x="443336" y="453651"/>
                        <a:pt x="452628" y="446217"/>
                      </a:cubicBezTo>
                      <a:cubicBezTo>
                        <a:pt x="463223" y="437741"/>
                        <a:pt x="469696" y="424748"/>
                        <a:pt x="475206" y="412350"/>
                      </a:cubicBezTo>
                      <a:cubicBezTo>
                        <a:pt x="484872" y="390602"/>
                        <a:pt x="497784" y="344617"/>
                        <a:pt x="497784" y="344617"/>
                      </a:cubicBezTo>
                      <a:cubicBezTo>
                        <a:pt x="490258" y="333328"/>
                        <a:pt x="484800" y="320344"/>
                        <a:pt x="475206" y="310750"/>
                      </a:cubicBezTo>
                      <a:cubicBezTo>
                        <a:pt x="399948" y="235492"/>
                        <a:pt x="478966" y="344614"/>
                        <a:pt x="418762" y="254306"/>
                      </a:cubicBezTo>
                      <a:cubicBezTo>
                        <a:pt x="414999" y="220439"/>
                        <a:pt x="423628" y="182708"/>
                        <a:pt x="407473" y="152706"/>
                      </a:cubicBezTo>
                      <a:cubicBezTo>
                        <a:pt x="394608" y="128814"/>
                        <a:pt x="362317" y="122602"/>
                        <a:pt x="339739" y="107550"/>
                      </a:cubicBezTo>
                      <a:lnTo>
                        <a:pt x="305873" y="84972"/>
                      </a:lnTo>
                      <a:cubicBezTo>
                        <a:pt x="294584" y="88735"/>
                        <a:pt x="280420" y="87847"/>
                        <a:pt x="272006" y="96261"/>
                      </a:cubicBezTo>
                      <a:cubicBezTo>
                        <a:pt x="263592" y="104675"/>
                        <a:pt x="272159" y="126859"/>
                        <a:pt x="260717" y="130128"/>
                      </a:cubicBezTo>
                      <a:cubicBezTo>
                        <a:pt x="238709" y="136416"/>
                        <a:pt x="215562" y="122602"/>
                        <a:pt x="192984" y="118839"/>
                      </a:cubicBezTo>
                      <a:cubicBezTo>
                        <a:pt x="170406" y="103787"/>
                        <a:pt x="133832" y="99426"/>
                        <a:pt x="125251" y="73684"/>
                      </a:cubicBezTo>
                      <a:cubicBezTo>
                        <a:pt x="116069" y="46139"/>
                        <a:pt x="113268" y="27834"/>
                        <a:pt x="91384" y="5950"/>
                      </a:cubicBezTo>
                      <a:cubicBezTo>
                        <a:pt x="85434" y="0"/>
                        <a:pt x="98910" y="21002"/>
                        <a:pt x="102673" y="28528"/>
                      </a:cubicBez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25" name="Freeform 24"/>
                <p:cNvSpPr>
                  <a:spLocks/>
                </p:cNvSpPr>
                <p:nvPr/>
              </p:nvSpPr>
              <p:spPr bwMode="auto">
                <a:xfrm>
                  <a:off x="4353008" y="5430317"/>
                  <a:ext cx="1106669" cy="721562"/>
                </a:xfrm>
                <a:custGeom>
                  <a:avLst/>
                  <a:gdLst>
                    <a:gd name="T0" fmla="*/ 2147483647 w 454"/>
                    <a:gd name="T1" fmla="*/ 2147483647 h 348"/>
                    <a:gd name="T2" fmla="*/ 2147483647 w 454"/>
                    <a:gd name="T3" fmla="*/ 2147483647 h 348"/>
                    <a:gd name="T4" fmla="*/ 2147483647 w 454"/>
                    <a:gd name="T5" fmla="*/ 2147483647 h 348"/>
                    <a:gd name="T6" fmla="*/ 2147483647 w 454"/>
                    <a:gd name="T7" fmla="*/ 2147483647 h 348"/>
                    <a:gd name="T8" fmla="*/ 2147483647 w 454"/>
                    <a:gd name="T9" fmla="*/ 2147483647 h 348"/>
                    <a:gd name="T10" fmla="*/ 2147483647 w 454"/>
                    <a:gd name="T11" fmla="*/ 2147483647 h 348"/>
                    <a:gd name="T12" fmla="*/ 2147483647 w 454"/>
                    <a:gd name="T13" fmla="*/ 2147483647 h 348"/>
                    <a:gd name="T14" fmla="*/ 2147483647 w 454"/>
                    <a:gd name="T15" fmla="*/ 2147483647 h 348"/>
                    <a:gd name="T16" fmla="*/ 2147483647 w 454"/>
                    <a:gd name="T17" fmla="*/ 2147483647 h 348"/>
                    <a:gd name="T18" fmla="*/ 2147483647 w 454"/>
                    <a:gd name="T19" fmla="*/ 2147483647 h 348"/>
                    <a:gd name="T20" fmla="*/ 2147483647 w 454"/>
                    <a:gd name="T21" fmla="*/ 2147483647 h 348"/>
                    <a:gd name="T22" fmla="*/ 2147483647 w 454"/>
                    <a:gd name="T23" fmla="*/ 2147483647 h 348"/>
                    <a:gd name="T24" fmla="*/ 2147483647 w 454"/>
                    <a:gd name="T25" fmla="*/ 2147483647 h 348"/>
                    <a:gd name="T26" fmla="*/ 2147483647 w 454"/>
                    <a:gd name="T27" fmla="*/ 2147483647 h 348"/>
                    <a:gd name="T28" fmla="*/ 2147483647 w 454"/>
                    <a:gd name="T29" fmla="*/ 2147483647 h 348"/>
                    <a:gd name="T30" fmla="*/ 2147483647 w 454"/>
                    <a:gd name="T31" fmla="*/ 2147483647 h 348"/>
                    <a:gd name="T32" fmla="*/ 2147483647 w 454"/>
                    <a:gd name="T33" fmla="*/ 2147483647 h 348"/>
                    <a:gd name="T34" fmla="*/ 2147483647 w 454"/>
                    <a:gd name="T35" fmla="*/ 2147483647 h 348"/>
                    <a:gd name="T36" fmla="*/ 2147483647 w 454"/>
                    <a:gd name="T37" fmla="*/ 2147483647 h 348"/>
                    <a:gd name="T38" fmla="*/ 2147483647 w 454"/>
                    <a:gd name="T39" fmla="*/ 2147483647 h 348"/>
                    <a:gd name="T40" fmla="*/ 2147483647 w 454"/>
                    <a:gd name="T41" fmla="*/ 2147483647 h 348"/>
                    <a:gd name="T42" fmla="*/ 2147483647 w 454"/>
                    <a:gd name="T43" fmla="*/ 2147483647 h 348"/>
                    <a:gd name="T44" fmla="*/ 2147483647 w 454"/>
                    <a:gd name="T45" fmla="*/ 2147483647 h 348"/>
                    <a:gd name="T46" fmla="*/ 2147483647 w 454"/>
                    <a:gd name="T47" fmla="*/ 2147483647 h 348"/>
                    <a:gd name="T48" fmla="*/ 2147483647 w 454"/>
                    <a:gd name="T49" fmla="*/ 2147483647 h 348"/>
                    <a:gd name="T50" fmla="*/ 2147483647 w 454"/>
                    <a:gd name="T51" fmla="*/ 2147483647 h 348"/>
                    <a:gd name="T52" fmla="*/ 2147483647 w 454"/>
                    <a:gd name="T53" fmla="*/ 2147483647 h 348"/>
                    <a:gd name="T54" fmla="*/ 2147483647 w 454"/>
                    <a:gd name="T55" fmla="*/ 2147483647 h 348"/>
                    <a:gd name="T56" fmla="*/ 2147483647 w 454"/>
                    <a:gd name="T57" fmla="*/ 2147483647 h 348"/>
                    <a:gd name="T58" fmla="*/ 2147483647 w 454"/>
                    <a:gd name="T59" fmla="*/ 2147483647 h 348"/>
                    <a:gd name="T60" fmla="*/ 2147483647 w 454"/>
                    <a:gd name="T61" fmla="*/ 2147483647 h 348"/>
                    <a:gd name="T62" fmla="*/ 2147483647 w 454"/>
                    <a:gd name="T63" fmla="*/ 2147483647 h 348"/>
                    <a:gd name="T64" fmla="*/ 2147483647 w 454"/>
                    <a:gd name="T65" fmla="*/ 2147483647 h 348"/>
                    <a:gd name="T66" fmla="*/ 2147483647 w 454"/>
                    <a:gd name="T67" fmla="*/ 2147483647 h 348"/>
                    <a:gd name="T68" fmla="*/ 2147483647 w 454"/>
                    <a:gd name="T69" fmla="*/ 2147483647 h 348"/>
                    <a:gd name="T70" fmla="*/ 2147483647 w 454"/>
                    <a:gd name="T71" fmla="*/ 2147483647 h 348"/>
                    <a:gd name="T72" fmla="*/ 2147483647 w 454"/>
                    <a:gd name="T73" fmla="*/ 2147483647 h 348"/>
                    <a:gd name="T74" fmla="*/ 2147483647 w 454"/>
                    <a:gd name="T75" fmla="*/ 2147483647 h 348"/>
                    <a:gd name="T76" fmla="*/ 0 w 454"/>
                    <a:gd name="T77" fmla="*/ 2147483647 h 348"/>
                    <a:gd name="T78" fmla="*/ 2147483647 w 454"/>
                    <a:gd name="T79" fmla="*/ 2147483647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4"/>
                    <a:gd name="T121" fmla="*/ 0 h 348"/>
                    <a:gd name="T122" fmla="*/ 454 w 454"/>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4" h="348">
                      <a:moveTo>
                        <a:pt x="5" y="134"/>
                      </a:moveTo>
                      <a:lnTo>
                        <a:pt x="9" y="134"/>
                      </a:lnTo>
                      <a:lnTo>
                        <a:pt x="19" y="151"/>
                      </a:lnTo>
                      <a:lnTo>
                        <a:pt x="33" y="162"/>
                      </a:lnTo>
                      <a:lnTo>
                        <a:pt x="57" y="151"/>
                      </a:lnTo>
                      <a:lnTo>
                        <a:pt x="76" y="162"/>
                      </a:lnTo>
                      <a:lnTo>
                        <a:pt x="90" y="174"/>
                      </a:lnTo>
                      <a:lnTo>
                        <a:pt x="104" y="174"/>
                      </a:lnTo>
                      <a:lnTo>
                        <a:pt x="118" y="190"/>
                      </a:lnTo>
                      <a:lnTo>
                        <a:pt x="132" y="201"/>
                      </a:lnTo>
                      <a:lnTo>
                        <a:pt x="156" y="224"/>
                      </a:lnTo>
                      <a:lnTo>
                        <a:pt x="165" y="218"/>
                      </a:lnTo>
                      <a:lnTo>
                        <a:pt x="184" y="235"/>
                      </a:lnTo>
                      <a:lnTo>
                        <a:pt x="212" y="252"/>
                      </a:lnTo>
                      <a:lnTo>
                        <a:pt x="231" y="252"/>
                      </a:lnTo>
                      <a:lnTo>
                        <a:pt x="250" y="252"/>
                      </a:lnTo>
                      <a:lnTo>
                        <a:pt x="274" y="263"/>
                      </a:lnTo>
                      <a:lnTo>
                        <a:pt x="297" y="297"/>
                      </a:lnTo>
                      <a:lnTo>
                        <a:pt x="302" y="313"/>
                      </a:lnTo>
                      <a:lnTo>
                        <a:pt x="330" y="325"/>
                      </a:lnTo>
                      <a:lnTo>
                        <a:pt x="340" y="336"/>
                      </a:lnTo>
                      <a:lnTo>
                        <a:pt x="354" y="336"/>
                      </a:lnTo>
                      <a:lnTo>
                        <a:pt x="368" y="330"/>
                      </a:lnTo>
                      <a:lnTo>
                        <a:pt x="382" y="336"/>
                      </a:lnTo>
                      <a:lnTo>
                        <a:pt x="387" y="347"/>
                      </a:lnTo>
                      <a:lnTo>
                        <a:pt x="401" y="330"/>
                      </a:lnTo>
                      <a:lnTo>
                        <a:pt x="401" y="313"/>
                      </a:lnTo>
                      <a:lnTo>
                        <a:pt x="401" y="297"/>
                      </a:lnTo>
                      <a:lnTo>
                        <a:pt x="411" y="274"/>
                      </a:lnTo>
                      <a:lnTo>
                        <a:pt x="429" y="263"/>
                      </a:lnTo>
                      <a:lnTo>
                        <a:pt x="434" y="252"/>
                      </a:lnTo>
                      <a:lnTo>
                        <a:pt x="411" y="246"/>
                      </a:lnTo>
                      <a:lnTo>
                        <a:pt x="406" y="235"/>
                      </a:lnTo>
                      <a:lnTo>
                        <a:pt x="420" y="218"/>
                      </a:lnTo>
                      <a:lnTo>
                        <a:pt x="396" y="201"/>
                      </a:lnTo>
                      <a:lnTo>
                        <a:pt x="387" y="185"/>
                      </a:lnTo>
                      <a:lnTo>
                        <a:pt x="401" y="168"/>
                      </a:lnTo>
                      <a:lnTo>
                        <a:pt x="401" y="151"/>
                      </a:lnTo>
                      <a:lnTo>
                        <a:pt x="406" y="118"/>
                      </a:lnTo>
                      <a:lnTo>
                        <a:pt x="415" y="90"/>
                      </a:lnTo>
                      <a:lnTo>
                        <a:pt x="448" y="45"/>
                      </a:lnTo>
                      <a:lnTo>
                        <a:pt x="453" y="28"/>
                      </a:lnTo>
                      <a:lnTo>
                        <a:pt x="453" y="0"/>
                      </a:lnTo>
                      <a:lnTo>
                        <a:pt x="444" y="6"/>
                      </a:lnTo>
                      <a:lnTo>
                        <a:pt x="439" y="11"/>
                      </a:lnTo>
                      <a:lnTo>
                        <a:pt x="415" y="11"/>
                      </a:lnTo>
                      <a:lnTo>
                        <a:pt x="396" y="34"/>
                      </a:lnTo>
                      <a:lnTo>
                        <a:pt x="373" y="34"/>
                      </a:lnTo>
                      <a:lnTo>
                        <a:pt x="368" y="17"/>
                      </a:lnTo>
                      <a:lnTo>
                        <a:pt x="354" y="28"/>
                      </a:lnTo>
                      <a:lnTo>
                        <a:pt x="344" y="28"/>
                      </a:lnTo>
                      <a:lnTo>
                        <a:pt x="330" y="45"/>
                      </a:lnTo>
                      <a:lnTo>
                        <a:pt x="316" y="56"/>
                      </a:lnTo>
                      <a:lnTo>
                        <a:pt x="293" y="56"/>
                      </a:lnTo>
                      <a:lnTo>
                        <a:pt x="274" y="62"/>
                      </a:lnTo>
                      <a:lnTo>
                        <a:pt x="241" y="56"/>
                      </a:lnTo>
                      <a:lnTo>
                        <a:pt x="222" y="62"/>
                      </a:lnTo>
                      <a:lnTo>
                        <a:pt x="193" y="67"/>
                      </a:lnTo>
                      <a:lnTo>
                        <a:pt x="170" y="62"/>
                      </a:lnTo>
                      <a:lnTo>
                        <a:pt x="165" y="50"/>
                      </a:lnTo>
                      <a:lnTo>
                        <a:pt x="151" y="50"/>
                      </a:lnTo>
                      <a:lnTo>
                        <a:pt x="137" y="39"/>
                      </a:lnTo>
                      <a:lnTo>
                        <a:pt x="137" y="22"/>
                      </a:lnTo>
                      <a:lnTo>
                        <a:pt x="127" y="28"/>
                      </a:lnTo>
                      <a:lnTo>
                        <a:pt x="109" y="34"/>
                      </a:lnTo>
                      <a:lnTo>
                        <a:pt x="104" y="28"/>
                      </a:lnTo>
                      <a:lnTo>
                        <a:pt x="94" y="34"/>
                      </a:lnTo>
                      <a:lnTo>
                        <a:pt x="90" y="56"/>
                      </a:lnTo>
                      <a:lnTo>
                        <a:pt x="61" y="56"/>
                      </a:lnTo>
                      <a:lnTo>
                        <a:pt x="52" y="50"/>
                      </a:lnTo>
                      <a:lnTo>
                        <a:pt x="52" y="39"/>
                      </a:lnTo>
                      <a:lnTo>
                        <a:pt x="42" y="34"/>
                      </a:lnTo>
                      <a:lnTo>
                        <a:pt x="38" y="45"/>
                      </a:lnTo>
                      <a:lnTo>
                        <a:pt x="24" y="50"/>
                      </a:lnTo>
                      <a:lnTo>
                        <a:pt x="14" y="50"/>
                      </a:lnTo>
                      <a:lnTo>
                        <a:pt x="5" y="56"/>
                      </a:lnTo>
                      <a:lnTo>
                        <a:pt x="0" y="73"/>
                      </a:lnTo>
                      <a:lnTo>
                        <a:pt x="0" y="84"/>
                      </a:lnTo>
                      <a:lnTo>
                        <a:pt x="0" y="118"/>
                      </a:lnTo>
                      <a:lnTo>
                        <a:pt x="5" y="134"/>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26" name="Freeform 25"/>
                <p:cNvSpPr>
                  <a:spLocks/>
                </p:cNvSpPr>
                <p:nvPr/>
              </p:nvSpPr>
              <p:spPr bwMode="auto">
                <a:xfrm>
                  <a:off x="2648054" y="1843210"/>
                  <a:ext cx="804255" cy="1055728"/>
                </a:xfrm>
                <a:custGeom>
                  <a:avLst/>
                  <a:gdLst>
                    <a:gd name="T0" fmla="*/ 2147483647 w 329"/>
                    <a:gd name="T1" fmla="*/ 2147483647 h 505"/>
                    <a:gd name="T2" fmla="*/ 2147483647 w 329"/>
                    <a:gd name="T3" fmla="*/ 2147483647 h 505"/>
                    <a:gd name="T4" fmla="*/ 2147483647 w 329"/>
                    <a:gd name="T5" fmla="*/ 2147483647 h 505"/>
                    <a:gd name="T6" fmla="*/ 2147483647 w 329"/>
                    <a:gd name="T7" fmla="*/ 2147483647 h 505"/>
                    <a:gd name="T8" fmla="*/ 2147483647 w 329"/>
                    <a:gd name="T9" fmla="*/ 2147483647 h 505"/>
                    <a:gd name="T10" fmla="*/ 2147483647 w 329"/>
                    <a:gd name="T11" fmla="*/ 2147483647 h 505"/>
                    <a:gd name="T12" fmla="*/ 2147483647 w 329"/>
                    <a:gd name="T13" fmla="*/ 2147483647 h 505"/>
                    <a:gd name="T14" fmla="*/ 2147483647 w 329"/>
                    <a:gd name="T15" fmla="*/ 2147483647 h 505"/>
                    <a:gd name="T16" fmla="*/ 2147483647 w 329"/>
                    <a:gd name="T17" fmla="*/ 2147483647 h 505"/>
                    <a:gd name="T18" fmla="*/ 2147483647 w 329"/>
                    <a:gd name="T19" fmla="*/ 2147483647 h 505"/>
                    <a:gd name="T20" fmla="*/ 2147483647 w 329"/>
                    <a:gd name="T21" fmla="*/ 2147483647 h 505"/>
                    <a:gd name="T22" fmla="*/ 2147483647 w 329"/>
                    <a:gd name="T23" fmla="*/ 2147483647 h 505"/>
                    <a:gd name="T24" fmla="*/ 2147483647 w 329"/>
                    <a:gd name="T25" fmla="*/ 2147483647 h 505"/>
                    <a:gd name="T26" fmla="*/ 2147483647 w 329"/>
                    <a:gd name="T27" fmla="*/ 2147483647 h 505"/>
                    <a:gd name="T28" fmla="*/ 2147483647 w 329"/>
                    <a:gd name="T29" fmla="*/ 2147483647 h 505"/>
                    <a:gd name="T30" fmla="*/ 2147483647 w 329"/>
                    <a:gd name="T31" fmla="*/ 2147483647 h 505"/>
                    <a:gd name="T32" fmla="*/ 2147483647 w 329"/>
                    <a:gd name="T33" fmla="*/ 2147483647 h 505"/>
                    <a:gd name="T34" fmla="*/ 2147483647 w 329"/>
                    <a:gd name="T35" fmla="*/ 2147483647 h 505"/>
                    <a:gd name="T36" fmla="*/ 2147483647 w 329"/>
                    <a:gd name="T37" fmla="*/ 2147483647 h 505"/>
                    <a:gd name="T38" fmla="*/ 2147483647 w 329"/>
                    <a:gd name="T39" fmla="*/ 2147483647 h 505"/>
                    <a:gd name="T40" fmla="*/ 2147483647 w 329"/>
                    <a:gd name="T41" fmla="*/ 2147483647 h 505"/>
                    <a:gd name="T42" fmla="*/ 2147483647 w 329"/>
                    <a:gd name="T43" fmla="*/ 2147483647 h 505"/>
                    <a:gd name="T44" fmla="*/ 2147483647 w 329"/>
                    <a:gd name="T45" fmla="*/ 2147483647 h 505"/>
                    <a:gd name="T46" fmla="*/ 2147483647 w 329"/>
                    <a:gd name="T47" fmla="*/ 2147483647 h 505"/>
                    <a:gd name="T48" fmla="*/ 2147483647 w 329"/>
                    <a:gd name="T49" fmla="*/ 2147483647 h 505"/>
                    <a:gd name="T50" fmla="*/ 2147483647 w 329"/>
                    <a:gd name="T51" fmla="*/ 2147483647 h 505"/>
                    <a:gd name="T52" fmla="*/ 2147483647 w 329"/>
                    <a:gd name="T53" fmla="*/ 2147483647 h 505"/>
                    <a:gd name="T54" fmla="*/ 2147483647 w 329"/>
                    <a:gd name="T55" fmla="*/ 2147483647 h 505"/>
                    <a:gd name="T56" fmla="*/ 2147483647 w 329"/>
                    <a:gd name="T57" fmla="*/ 2147483647 h 505"/>
                    <a:gd name="T58" fmla="*/ 2147483647 w 329"/>
                    <a:gd name="T59" fmla="*/ 2147483647 h 505"/>
                    <a:gd name="T60" fmla="*/ 2147483647 w 329"/>
                    <a:gd name="T61" fmla="*/ 2147483647 h 505"/>
                    <a:gd name="T62" fmla="*/ 2147483647 w 329"/>
                    <a:gd name="T63" fmla="*/ 2147483647 h 505"/>
                    <a:gd name="T64" fmla="*/ 2147483647 w 329"/>
                    <a:gd name="T65" fmla="*/ 2147483647 h 505"/>
                    <a:gd name="T66" fmla="*/ 2147483647 w 329"/>
                    <a:gd name="T67" fmla="*/ 2147483647 h 505"/>
                    <a:gd name="T68" fmla="*/ 2147483647 w 329"/>
                    <a:gd name="T69" fmla="*/ 2147483647 h 505"/>
                    <a:gd name="T70" fmla="*/ 2147483647 w 329"/>
                    <a:gd name="T71" fmla="*/ 2147483647 h 505"/>
                    <a:gd name="T72" fmla="*/ 2147483647 w 329"/>
                    <a:gd name="T73" fmla="*/ 2147483647 h 505"/>
                    <a:gd name="T74" fmla="*/ 2147483647 w 329"/>
                    <a:gd name="T75" fmla="*/ 2147483647 h 505"/>
                    <a:gd name="T76" fmla="*/ 2147483647 w 329"/>
                    <a:gd name="T77" fmla="*/ 2147483647 h 505"/>
                    <a:gd name="T78" fmla="*/ 2147483647 w 329"/>
                    <a:gd name="T79" fmla="*/ 2147483647 h 505"/>
                    <a:gd name="T80" fmla="*/ 2147483647 w 329"/>
                    <a:gd name="T81" fmla="*/ 2147483647 h 505"/>
                    <a:gd name="T82" fmla="*/ 2147483647 w 329"/>
                    <a:gd name="T83" fmla="*/ 0 h 505"/>
                    <a:gd name="T84" fmla="*/ 2147483647 w 329"/>
                    <a:gd name="T85" fmla="*/ 2147483647 h 505"/>
                    <a:gd name="T86" fmla="*/ 2147483647 w 329"/>
                    <a:gd name="T87" fmla="*/ 2147483647 h 505"/>
                    <a:gd name="T88" fmla="*/ 2147483647 w 329"/>
                    <a:gd name="T89" fmla="*/ 2147483647 h 505"/>
                    <a:gd name="T90" fmla="*/ 2147483647 w 329"/>
                    <a:gd name="T91" fmla="*/ 2147483647 h 505"/>
                    <a:gd name="T92" fmla="*/ 2147483647 w 329"/>
                    <a:gd name="T93" fmla="*/ 2147483647 h 505"/>
                    <a:gd name="T94" fmla="*/ 2147483647 w 329"/>
                    <a:gd name="T95" fmla="*/ 2147483647 h 505"/>
                    <a:gd name="T96" fmla="*/ 2147483647 w 329"/>
                    <a:gd name="T97" fmla="*/ 2147483647 h 505"/>
                    <a:gd name="T98" fmla="*/ 2147483647 w 329"/>
                    <a:gd name="T99" fmla="*/ 2147483647 h 505"/>
                    <a:gd name="T100" fmla="*/ 2147483647 w 329"/>
                    <a:gd name="T101" fmla="*/ 2147483647 h 505"/>
                    <a:gd name="T102" fmla="*/ 2147483647 w 329"/>
                    <a:gd name="T103" fmla="*/ 2147483647 h 505"/>
                    <a:gd name="T104" fmla="*/ 2147483647 w 329"/>
                    <a:gd name="T105" fmla="*/ 2147483647 h 505"/>
                    <a:gd name="T106" fmla="*/ 2147483647 w 329"/>
                    <a:gd name="T107" fmla="*/ 2147483647 h 5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9"/>
                    <a:gd name="T163" fmla="*/ 0 h 505"/>
                    <a:gd name="T164" fmla="*/ 329 w 329"/>
                    <a:gd name="T165" fmla="*/ 505 h 5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9" h="505">
                      <a:moveTo>
                        <a:pt x="71" y="213"/>
                      </a:moveTo>
                      <a:lnTo>
                        <a:pt x="67" y="230"/>
                      </a:lnTo>
                      <a:lnTo>
                        <a:pt x="67" y="246"/>
                      </a:lnTo>
                      <a:lnTo>
                        <a:pt x="57" y="252"/>
                      </a:lnTo>
                      <a:lnTo>
                        <a:pt x="43" y="252"/>
                      </a:lnTo>
                      <a:lnTo>
                        <a:pt x="33" y="263"/>
                      </a:lnTo>
                      <a:lnTo>
                        <a:pt x="19" y="269"/>
                      </a:lnTo>
                      <a:lnTo>
                        <a:pt x="5" y="269"/>
                      </a:lnTo>
                      <a:lnTo>
                        <a:pt x="0" y="280"/>
                      </a:lnTo>
                      <a:lnTo>
                        <a:pt x="10" y="291"/>
                      </a:lnTo>
                      <a:lnTo>
                        <a:pt x="14" y="297"/>
                      </a:lnTo>
                      <a:lnTo>
                        <a:pt x="14" y="314"/>
                      </a:lnTo>
                      <a:lnTo>
                        <a:pt x="24" y="319"/>
                      </a:lnTo>
                      <a:lnTo>
                        <a:pt x="29" y="330"/>
                      </a:lnTo>
                      <a:lnTo>
                        <a:pt x="33" y="342"/>
                      </a:lnTo>
                      <a:lnTo>
                        <a:pt x="48" y="342"/>
                      </a:lnTo>
                      <a:lnTo>
                        <a:pt x="43" y="358"/>
                      </a:lnTo>
                      <a:lnTo>
                        <a:pt x="48" y="364"/>
                      </a:lnTo>
                      <a:lnTo>
                        <a:pt x="33" y="375"/>
                      </a:lnTo>
                      <a:lnTo>
                        <a:pt x="24" y="398"/>
                      </a:lnTo>
                      <a:lnTo>
                        <a:pt x="29" y="437"/>
                      </a:lnTo>
                      <a:lnTo>
                        <a:pt x="38" y="454"/>
                      </a:lnTo>
                      <a:lnTo>
                        <a:pt x="62" y="482"/>
                      </a:lnTo>
                      <a:lnTo>
                        <a:pt x="76" y="487"/>
                      </a:lnTo>
                      <a:lnTo>
                        <a:pt x="86" y="498"/>
                      </a:lnTo>
                      <a:lnTo>
                        <a:pt x="100" y="487"/>
                      </a:lnTo>
                      <a:lnTo>
                        <a:pt x="119" y="487"/>
                      </a:lnTo>
                      <a:lnTo>
                        <a:pt x="128" y="487"/>
                      </a:lnTo>
                      <a:lnTo>
                        <a:pt x="133" y="493"/>
                      </a:lnTo>
                      <a:lnTo>
                        <a:pt x="143" y="487"/>
                      </a:lnTo>
                      <a:lnTo>
                        <a:pt x="152" y="493"/>
                      </a:lnTo>
                      <a:lnTo>
                        <a:pt x="171" y="493"/>
                      </a:lnTo>
                      <a:lnTo>
                        <a:pt x="181" y="504"/>
                      </a:lnTo>
                      <a:lnTo>
                        <a:pt x="190" y="504"/>
                      </a:lnTo>
                      <a:lnTo>
                        <a:pt x="176" y="476"/>
                      </a:lnTo>
                      <a:lnTo>
                        <a:pt x="190" y="465"/>
                      </a:lnTo>
                      <a:lnTo>
                        <a:pt x="190" y="448"/>
                      </a:lnTo>
                      <a:lnTo>
                        <a:pt x="200" y="442"/>
                      </a:lnTo>
                      <a:lnTo>
                        <a:pt x="200" y="431"/>
                      </a:lnTo>
                      <a:lnTo>
                        <a:pt x="223" y="431"/>
                      </a:lnTo>
                      <a:lnTo>
                        <a:pt x="242" y="420"/>
                      </a:lnTo>
                      <a:lnTo>
                        <a:pt x="257" y="431"/>
                      </a:lnTo>
                      <a:lnTo>
                        <a:pt x="271" y="414"/>
                      </a:lnTo>
                      <a:lnTo>
                        <a:pt x="276" y="414"/>
                      </a:lnTo>
                      <a:lnTo>
                        <a:pt x="285" y="426"/>
                      </a:lnTo>
                      <a:lnTo>
                        <a:pt x="295" y="426"/>
                      </a:lnTo>
                      <a:lnTo>
                        <a:pt x="299" y="403"/>
                      </a:lnTo>
                      <a:lnTo>
                        <a:pt x="328" y="414"/>
                      </a:lnTo>
                      <a:lnTo>
                        <a:pt x="328" y="386"/>
                      </a:lnTo>
                      <a:lnTo>
                        <a:pt x="323" y="375"/>
                      </a:lnTo>
                      <a:lnTo>
                        <a:pt x="323" y="370"/>
                      </a:lnTo>
                      <a:lnTo>
                        <a:pt x="304" y="342"/>
                      </a:lnTo>
                      <a:lnTo>
                        <a:pt x="304" y="319"/>
                      </a:lnTo>
                      <a:lnTo>
                        <a:pt x="295" y="314"/>
                      </a:lnTo>
                      <a:lnTo>
                        <a:pt x="276" y="314"/>
                      </a:lnTo>
                      <a:lnTo>
                        <a:pt x="266" y="319"/>
                      </a:lnTo>
                      <a:lnTo>
                        <a:pt x="257" y="314"/>
                      </a:lnTo>
                      <a:lnTo>
                        <a:pt x="252" y="291"/>
                      </a:lnTo>
                      <a:lnTo>
                        <a:pt x="247" y="280"/>
                      </a:lnTo>
                      <a:lnTo>
                        <a:pt x="247" y="246"/>
                      </a:lnTo>
                      <a:lnTo>
                        <a:pt x="252" y="241"/>
                      </a:lnTo>
                      <a:lnTo>
                        <a:pt x="257" y="241"/>
                      </a:lnTo>
                      <a:lnTo>
                        <a:pt x="266" y="246"/>
                      </a:lnTo>
                      <a:lnTo>
                        <a:pt x="276" y="246"/>
                      </a:lnTo>
                      <a:lnTo>
                        <a:pt x="276" y="235"/>
                      </a:lnTo>
                      <a:lnTo>
                        <a:pt x="280" y="224"/>
                      </a:lnTo>
                      <a:lnTo>
                        <a:pt x="276" y="213"/>
                      </a:lnTo>
                      <a:lnTo>
                        <a:pt x="266" y="202"/>
                      </a:lnTo>
                      <a:lnTo>
                        <a:pt x="266" y="179"/>
                      </a:lnTo>
                      <a:lnTo>
                        <a:pt x="261" y="162"/>
                      </a:lnTo>
                      <a:lnTo>
                        <a:pt x="247" y="157"/>
                      </a:lnTo>
                      <a:lnTo>
                        <a:pt x="247" y="140"/>
                      </a:lnTo>
                      <a:lnTo>
                        <a:pt x="257" y="129"/>
                      </a:lnTo>
                      <a:lnTo>
                        <a:pt x="247" y="118"/>
                      </a:lnTo>
                      <a:lnTo>
                        <a:pt x="257" y="118"/>
                      </a:lnTo>
                      <a:lnTo>
                        <a:pt x="261" y="106"/>
                      </a:lnTo>
                      <a:lnTo>
                        <a:pt x="276" y="101"/>
                      </a:lnTo>
                      <a:lnTo>
                        <a:pt x="276" y="78"/>
                      </a:lnTo>
                      <a:lnTo>
                        <a:pt x="247" y="50"/>
                      </a:lnTo>
                      <a:lnTo>
                        <a:pt x="247" y="45"/>
                      </a:lnTo>
                      <a:lnTo>
                        <a:pt x="247" y="28"/>
                      </a:lnTo>
                      <a:lnTo>
                        <a:pt x="252" y="22"/>
                      </a:lnTo>
                      <a:lnTo>
                        <a:pt x="247" y="6"/>
                      </a:lnTo>
                      <a:lnTo>
                        <a:pt x="238" y="0"/>
                      </a:lnTo>
                      <a:lnTo>
                        <a:pt x="233" y="22"/>
                      </a:lnTo>
                      <a:lnTo>
                        <a:pt x="223" y="34"/>
                      </a:lnTo>
                      <a:lnTo>
                        <a:pt x="219" y="39"/>
                      </a:lnTo>
                      <a:lnTo>
                        <a:pt x="204" y="39"/>
                      </a:lnTo>
                      <a:lnTo>
                        <a:pt x="204" y="45"/>
                      </a:lnTo>
                      <a:lnTo>
                        <a:pt x="209" y="50"/>
                      </a:lnTo>
                      <a:lnTo>
                        <a:pt x="209" y="62"/>
                      </a:lnTo>
                      <a:lnTo>
                        <a:pt x="204" y="78"/>
                      </a:lnTo>
                      <a:lnTo>
                        <a:pt x="195" y="90"/>
                      </a:lnTo>
                      <a:lnTo>
                        <a:pt x="190" y="101"/>
                      </a:lnTo>
                      <a:lnTo>
                        <a:pt x="171" y="101"/>
                      </a:lnTo>
                      <a:lnTo>
                        <a:pt x="171" y="112"/>
                      </a:lnTo>
                      <a:lnTo>
                        <a:pt x="171" y="123"/>
                      </a:lnTo>
                      <a:lnTo>
                        <a:pt x="171" y="134"/>
                      </a:lnTo>
                      <a:lnTo>
                        <a:pt x="166" y="146"/>
                      </a:lnTo>
                      <a:lnTo>
                        <a:pt x="181" y="162"/>
                      </a:lnTo>
                      <a:lnTo>
                        <a:pt x="181" y="174"/>
                      </a:lnTo>
                      <a:lnTo>
                        <a:pt x="181" y="185"/>
                      </a:lnTo>
                      <a:lnTo>
                        <a:pt x="162" y="190"/>
                      </a:lnTo>
                      <a:lnTo>
                        <a:pt x="152" y="179"/>
                      </a:lnTo>
                      <a:lnTo>
                        <a:pt x="133" y="190"/>
                      </a:lnTo>
                      <a:lnTo>
                        <a:pt x="114" y="179"/>
                      </a:lnTo>
                      <a:lnTo>
                        <a:pt x="95" y="185"/>
                      </a:lnTo>
                      <a:lnTo>
                        <a:pt x="81" y="196"/>
                      </a:lnTo>
                      <a:lnTo>
                        <a:pt x="71" y="213"/>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black"/>
                    </a:solidFill>
                    <a:effectLst/>
                    <a:uLnTx/>
                    <a:uFillTx/>
                    <a:latin typeface="Arial"/>
                    <a:cs typeface="Arial" pitchFamily="34" charset="0"/>
                  </a:endParaRPr>
                </a:p>
              </p:txBody>
            </p:sp>
            <p:sp>
              <p:nvSpPr>
                <p:cNvPr id="27" name="Freeform 26"/>
                <p:cNvSpPr>
                  <a:spLocks/>
                </p:cNvSpPr>
                <p:nvPr/>
              </p:nvSpPr>
              <p:spPr bwMode="auto">
                <a:xfrm>
                  <a:off x="3207109" y="1803285"/>
                  <a:ext cx="908873" cy="863509"/>
                </a:xfrm>
                <a:custGeom>
                  <a:avLst/>
                  <a:gdLst>
                    <a:gd name="T0" fmla="*/ 2147483647 w 371"/>
                    <a:gd name="T1" fmla="*/ 2147483647 h 413"/>
                    <a:gd name="T2" fmla="*/ 2147483647 w 371"/>
                    <a:gd name="T3" fmla="*/ 2147483647 h 413"/>
                    <a:gd name="T4" fmla="*/ 2147483647 w 371"/>
                    <a:gd name="T5" fmla="*/ 2147483647 h 413"/>
                    <a:gd name="T6" fmla="*/ 2147483647 w 371"/>
                    <a:gd name="T7" fmla="*/ 2147483647 h 413"/>
                    <a:gd name="T8" fmla="*/ 2147483647 w 371"/>
                    <a:gd name="T9" fmla="*/ 2147483647 h 413"/>
                    <a:gd name="T10" fmla="*/ 2147483647 w 371"/>
                    <a:gd name="T11" fmla="*/ 2147483647 h 413"/>
                    <a:gd name="T12" fmla="*/ 2147483647 w 371"/>
                    <a:gd name="T13" fmla="*/ 2147483647 h 413"/>
                    <a:gd name="T14" fmla="*/ 2147483647 w 371"/>
                    <a:gd name="T15" fmla="*/ 2147483647 h 413"/>
                    <a:gd name="T16" fmla="*/ 2147483647 w 371"/>
                    <a:gd name="T17" fmla="*/ 2147483647 h 413"/>
                    <a:gd name="T18" fmla="*/ 2147483647 w 371"/>
                    <a:gd name="T19" fmla="*/ 2147483647 h 413"/>
                    <a:gd name="T20" fmla="*/ 2147483647 w 371"/>
                    <a:gd name="T21" fmla="*/ 2147483647 h 413"/>
                    <a:gd name="T22" fmla="*/ 2147483647 w 371"/>
                    <a:gd name="T23" fmla="*/ 2147483647 h 413"/>
                    <a:gd name="T24" fmla="*/ 2147483647 w 371"/>
                    <a:gd name="T25" fmla="*/ 2147483647 h 413"/>
                    <a:gd name="T26" fmla="*/ 2147483647 w 371"/>
                    <a:gd name="T27" fmla="*/ 2147483647 h 413"/>
                    <a:gd name="T28" fmla="*/ 2147483647 w 371"/>
                    <a:gd name="T29" fmla="*/ 2147483647 h 413"/>
                    <a:gd name="T30" fmla="*/ 2147483647 w 371"/>
                    <a:gd name="T31" fmla="*/ 2147483647 h 413"/>
                    <a:gd name="T32" fmla="*/ 2147483647 w 371"/>
                    <a:gd name="T33" fmla="*/ 2147483647 h 413"/>
                    <a:gd name="T34" fmla="*/ 2147483647 w 371"/>
                    <a:gd name="T35" fmla="*/ 2147483647 h 413"/>
                    <a:gd name="T36" fmla="*/ 2147483647 w 371"/>
                    <a:gd name="T37" fmla="*/ 2147483647 h 413"/>
                    <a:gd name="T38" fmla="*/ 2147483647 w 371"/>
                    <a:gd name="T39" fmla="*/ 2147483647 h 413"/>
                    <a:gd name="T40" fmla="*/ 2147483647 w 371"/>
                    <a:gd name="T41" fmla="*/ 2147483647 h 413"/>
                    <a:gd name="T42" fmla="*/ 2147483647 w 371"/>
                    <a:gd name="T43" fmla="*/ 2147483647 h 413"/>
                    <a:gd name="T44" fmla="*/ 2147483647 w 371"/>
                    <a:gd name="T45" fmla="*/ 2147483647 h 413"/>
                    <a:gd name="T46" fmla="*/ 2147483647 w 371"/>
                    <a:gd name="T47" fmla="*/ 2147483647 h 413"/>
                    <a:gd name="T48" fmla="*/ 2147483647 w 371"/>
                    <a:gd name="T49" fmla="*/ 2147483647 h 413"/>
                    <a:gd name="T50" fmla="*/ 2147483647 w 371"/>
                    <a:gd name="T51" fmla="*/ 2147483647 h 413"/>
                    <a:gd name="T52" fmla="*/ 2147483647 w 371"/>
                    <a:gd name="T53" fmla="*/ 0 h 413"/>
                    <a:gd name="T54" fmla="*/ 2147483647 w 371"/>
                    <a:gd name="T55" fmla="*/ 2147483647 h 413"/>
                    <a:gd name="T56" fmla="*/ 2147483647 w 371"/>
                    <a:gd name="T57" fmla="*/ 2147483647 h 413"/>
                    <a:gd name="T58" fmla="*/ 2147483647 w 371"/>
                    <a:gd name="T59" fmla="*/ 2147483647 h 413"/>
                    <a:gd name="T60" fmla="*/ 2147483647 w 371"/>
                    <a:gd name="T61" fmla="*/ 2147483647 h 413"/>
                    <a:gd name="T62" fmla="*/ 2147483647 w 371"/>
                    <a:gd name="T63" fmla="*/ 2147483647 h 413"/>
                    <a:gd name="T64" fmla="*/ 2147483647 w 371"/>
                    <a:gd name="T65" fmla="*/ 2147483647 h 413"/>
                    <a:gd name="T66" fmla="*/ 2147483647 w 371"/>
                    <a:gd name="T67" fmla="*/ 2147483647 h 413"/>
                    <a:gd name="T68" fmla="*/ 2147483647 w 371"/>
                    <a:gd name="T69" fmla="*/ 2147483647 h 413"/>
                    <a:gd name="T70" fmla="*/ 2147483647 w 371"/>
                    <a:gd name="T71" fmla="*/ 2147483647 h 413"/>
                    <a:gd name="T72" fmla="*/ 2147483647 w 371"/>
                    <a:gd name="T73" fmla="*/ 2147483647 h 413"/>
                    <a:gd name="T74" fmla="*/ 2147483647 w 371"/>
                    <a:gd name="T75" fmla="*/ 2147483647 h 413"/>
                    <a:gd name="T76" fmla="*/ 2147483647 w 371"/>
                    <a:gd name="T77" fmla="*/ 2147483647 h 413"/>
                    <a:gd name="T78" fmla="*/ 2147483647 w 371"/>
                    <a:gd name="T79" fmla="*/ 2147483647 h 413"/>
                    <a:gd name="T80" fmla="*/ 2147483647 w 371"/>
                    <a:gd name="T81" fmla="*/ 2147483647 h 413"/>
                    <a:gd name="T82" fmla="*/ 2147483647 w 371"/>
                    <a:gd name="T83" fmla="*/ 2147483647 h 413"/>
                    <a:gd name="T84" fmla="*/ 2147483647 w 371"/>
                    <a:gd name="T85" fmla="*/ 2147483647 h 413"/>
                    <a:gd name="T86" fmla="*/ 2147483647 w 371"/>
                    <a:gd name="T87" fmla="*/ 2147483647 h 413"/>
                    <a:gd name="T88" fmla="*/ 2147483647 w 371"/>
                    <a:gd name="T89" fmla="*/ 2147483647 h 413"/>
                    <a:gd name="T90" fmla="*/ 2147483647 w 371"/>
                    <a:gd name="T91" fmla="*/ 2147483647 h 413"/>
                    <a:gd name="T92" fmla="*/ 2147483647 w 371"/>
                    <a:gd name="T93" fmla="*/ 2147483647 h 413"/>
                    <a:gd name="T94" fmla="*/ 2147483647 w 371"/>
                    <a:gd name="T95" fmla="*/ 2147483647 h 413"/>
                    <a:gd name="T96" fmla="*/ 2147483647 w 371"/>
                    <a:gd name="T97" fmla="*/ 2147483647 h 413"/>
                    <a:gd name="T98" fmla="*/ 0 w 371"/>
                    <a:gd name="T99" fmla="*/ 2147483647 h 413"/>
                    <a:gd name="T100" fmla="*/ 0 w 371"/>
                    <a:gd name="T101" fmla="*/ 2147483647 h 413"/>
                    <a:gd name="T102" fmla="*/ 2147483647 w 371"/>
                    <a:gd name="T103" fmla="*/ 2147483647 h 413"/>
                    <a:gd name="T104" fmla="*/ 2147483647 w 371"/>
                    <a:gd name="T105" fmla="*/ 2147483647 h 413"/>
                    <a:gd name="T106" fmla="*/ 2147483647 w 371"/>
                    <a:gd name="T107" fmla="*/ 2147483647 h 413"/>
                    <a:gd name="T108" fmla="*/ 2147483647 w 371"/>
                    <a:gd name="T109" fmla="*/ 2147483647 h 4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1"/>
                    <a:gd name="T166" fmla="*/ 0 h 413"/>
                    <a:gd name="T167" fmla="*/ 371 w 371"/>
                    <a:gd name="T168" fmla="*/ 413 h 4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1" h="413">
                      <a:moveTo>
                        <a:pt x="81" y="412"/>
                      </a:moveTo>
                      <a:lnTo>
                        <a:pt x="100" y="406"/>
                      </a:lnTo>
                      <a:lnTo>
                        <a:pt x="100" y="395"/>
                      </a:lnTo>
                      <a:lnTo>
                        <a:pt x="95" y="389"/>
                      </a:lnTo>
                      <a:lnTo>
                        <a:pt x="104" y="372"/>
                      </a:lnTo>
                      <a:lnTo>
                        <a:pt x="104" y="350"/>
                      </a:lnTo>
                      <a:lnTo>
                        <a:pt x="114" y="327"/>
                      </a:lnTo>
                      <a:lnTo>
                        <a:pt x="123" y="333"/>
                      </a:lnTo>
                      <a:lnTo>
                        <a:pt x="128" y="322"/>
                      </a:lnTo>
                      <a:lnTo>
                        <a:pt x="147" y="333"/>
                      </a:lnTo>
                      <a:lnTo>
                        <a:pt x="166" y="333"/>
                      </a:lnTo>
                      <a:lnTo>
                        <a:pt x="166" y="316"/>
                      </a:lnTo>
                      <a:lnTo>
                        <a:pt x="185" y="327"/>
                      </a:lnTo>
                      <a:lnTo>
                        <a:pt x="199" y="350"/>
                      </a:lnTo>
                      <a:lnTo>
                        <a:pt x="237" y="356"/>
                      </a:lnTo>
                      <a:lnTo>
                        <a:pt x="261" y="378"/>
                      </a:lnTo>
                      <a:lnTo>
                        <a:pt x="275" y="367"/>
                      </a:lnTo>
                      <a:lnTo>
                        <a:pt x="289" y="367"/>
                      </a:lnTo>
                      <a:lnTo>
                        <a:pt x="299" y="378"/>
                      </a:lnTo>
                      <a:lnTo>
                        <a:pt x="308" y="378"/>
                      </a:lnTo>
                      <a:lnTo>
                        <a:pt x="318" y="372"/>
                      </a:lnTo>
                      <a:lnTo>
                        <a:pt x="332" y="372"/>
                      </a:lnTo>
                      <a:lnTo>
                        <a:pt x="346" y="372"/>
                      </a:lnTo>
                      <a:lnTo>
                        <a:pt x="365" y="372"/>
                      </a:lnTo>
                      <a:lnTo>
                        <a:pt x="370" y="372"/>
                      </a:lnTo>
                      <a:lnTo>
                        <a:pt x="346" y="344"/>
                      </a:lnTo>
                      <a:lnTo>
                        <a:pt x="342" y="333"/>
                      </a:lnTo>
                      <a:lnTo>
                        <a:pt x="332" y="333"/>
                      </a:lnTo>
                      <a:lnTo>
                        <a:pt x="318" y="333"/>
                      </a:lnTo>
                      <a:lnTo>
                        <a:pt x="308" y="299"/>
                      </a:lnTo>
                      <a:lnTo>
                        <a:pt x="299" y="288"/>
                      </a:lnTo>
                      <a:lnTo>
                        <a:pt x="289" y="293"/>
                      </a:lnTo>
                      <a:lnTo>
                        <a:pt x="275" y="277"/>
                      </a:lnTo>
                      <a:lnTo>
                        <a:pt x="275" y="260"/>
                      </a:lnTo>
                      <a:lnTo>
                        <a:pt x="285" y="248"/>
                      </a:lnTo>
                      <a:lnTo>
                        <a:pt x="275" y="220"/>
                      </a:lnTo>
                      <a:lnTo>
                        <a:pt x="289" y="198"/>
                      </a:lnTo>
                      <a:lnTo>
                        <a:pt x="304" y="175"/>
                      </a:lnTo>
                      <a:lnTo>
                        <a:pt x="275" y="175"/>
                      </a:lnTo>
                      <a:lnTo>
                        <a:pt x="275" y="192"/>
                      </a:lnTo>
                      <a:lnTo>
                        <a:pt x="275" y="198"/>
                      </a:lnTo>
                      <a:lnTo>
                        <a:pt x="261" y="186"/>
                      </a:lnTo>
                      <a:lnTo>
                        <a:pt x="266" y="158"/>
                      </a:lnTo>
                      <a:lnTo>
                        <a:pt x="256" y="141"/>
                      </a:lnTo>
                      <a:lnTo>
                        <a:pt x="266" y="113"/>
                      </a:lnTo>
                      <a:lnTo>
                        <a:pt x="275" y="68"/>
                      </a:lnTo>
                      <a:lnTo>
                        <a:pt x="270" y="62"/>
                      </a:lnTo>
                      <a:lnTo>
                        <a:pt x="275" y="51"/>
                      </a:lnTo>
                      <a:lnTo>
                        <a:pt x="270" y="17"/>
                      </a:lnTo>
                      <a:lnTo>
                        <a:pt x="256" y="17"/>
                      </a:lnTo>
                      <a:lnTo>
                        <a:pt x="247" y="23"/>
                      </a:lnTo>
                      <a:lnTo>
                        <a:pt x="237" y="17"/>
                      </a:lnTo>
                      <a:lnTo>
                        <a:pt x="237" y="6"/>
                      </a:lnTo>
                      <a:lnTo>
                        <a:pt x="223" y="0"/>
                      </a:lnTo>
                      <a:lnTo>
                        <a:pt x="213" y="11"/>
                      </a:lnTo>
                      <a:lnTo>
                        <a:pt x="204" y="40"/>
                      </a:lnTo>
                      <a:lnTo>
                        <a:pt x="213" y="51"/>
                      </a:lnTo>
                      <a:lnTo>
                        <a:pt x="209" y="68"/>
                      </a:lnTo>
                      <a:lnTo>
                        <a:pt x="218" y="79"/>
                      </a:lnTo>
                      <a:lnTo>
                        <a:pt x="218" y="85"/>
                      </a:lnTo>
                      <a:lnTo>
                        <a:pt x="204" y="85"/>
                      </a:lnTo>
                      <a:lnTo>
                        <a:pt x="199" y="73"/>
                      </a:lnTo>
                      <a:lnTo>
                        <a:pt x="199" y="62"/>
                      </a:lnTo>
                      <a:lnTo>
                        <a:pt x="185" y="62"/>
                      </a:lnTo>
                      <a:lnTo>
                        <a:pt x="166" y="51"/>
                      </a:lnTo>
                      <a:lnTo>
                        <a:pt x="157" y="68"/>
                      </a:lnTo>
                      <a:lnTo>
                        <a:pt x="152" y="68"/>
                      </a:lnTo>
                      <a:lnTo>
                        <a:pt x="138" y="45"/>
                      </a:lnTo>
                      <a:lnTo>
                        <a:pt x="133" y="28"/>
                      </a:lnTo>
                      <a:lnTo>
                        <a:pt x="123" y="28"/>
                      </a:lnTo>
                      <a:lnTo>
                        <a:pt x="119" y="17"/>
                      </a:lnTo>
                      <a:lnTo>
                        <a:pt x="114" y="28"/>
                      </a:lnTo>
                      <a:lnTo>
                        <a:pt x="104" y="79"/>
                      </a:lnTo>
                      <a:lnTo>
                        <a:pt x="100" y="90"/>
                      </a:lnTo>
                      <a:lnTo>
                        <a:pt x="81" y="96"/>
                      </a:lnTo>
                      <a:lnTo>
                        <a:pt x="81" y="107"/>
                      </a:lnTo>
                      <a:lnTo>
                        <a:pt x="81" y="124"/>
                      </a:lnTo>
                      <a:lnTo>
                        <a:pt x="71" y="135"/>
                      </a:lnTo>
                      <a:lnTo>
                        <a:pt x="76" y="152"/>
                      </a:lnTo>
                      <a:lnTo>
                        <a:pt x="66" y="164"/>
                      </a:lnTo>
                      <a:lnTo>
                        <a:pt x="57" y="147"/>
                      </a:lnTo>
                      <a:lnTo>
                        <a:pt x="57" y="135"/>
                      </a:lnTo>
                      <a:lnTo>
                        <a:pt x="47" y="124"/>
                      </a:lnTo>
                      <a:lnTo>
                        <a:pt x="52" y="107"/>
                      </a:lnTo>
                      <a:lnTo>
                        <a:pt x="47" y="102"/>
                      </a:lnTo>
                      <a:lnTo>
                        <a:pt x="38" y="107"/>
                      </a:lnTo>
                      <a:lnTo>
                        <a:pt x="38" y="124"/>
                      </a:lnTo>
                      <a:lnTo>
                        <a:pt x="24" y="135"/>
                      </a:lnTo>
                      <a:lnTo>
                        <a:pt x="14" y="147"/>
                      </a:lnTo>
                      <a:lnTo>
                        <a:pt x="19" y="169"/>
                      </a:lnTo>
                      <a:lnTo>
                        <a:pt x="14" y="181"/>
                      </a:lnTo>
                      <a:lnTo>
                        <a:pt x="19" y="203"/>
                      </a:lnTo>
                      <a:lnTo>
                        <a:pt x="14" y="220"/>
                      </a:lnTo>
                      <a:lnTo>
                        <a:pt x="33" y="243"/>
                      </a:lnTo>
                      <a:lnTo>
                        <a:pt x="28" y="248"/>
                      </a:lnTo>
                      <a:lnTo>
                        <a:pt x="28" y="265"/>
                      </a:lnTo>
                      <a:lnTo>
                        <a:pt x="19" y="265"/>
                      </a:lnTo>
                      <a:lnTo>
                        <a:pt x="9" y="265"/>
                      </a:lnTo>
                      <a:lnTo>
                        <a:pt x="5" y="260"/>
                      </a:lnTo>
                      <a:lnTo>
                        <a:pt x="0" y="265"/>
                      </a:lnTo>
                      <a:lnTo>
                        <a:pt x="0" y="299"/>
                      </a:lnTo>
                      <a:lnTo>
                        <a:pt x="0" y="310"/>
                      </a:lnTo>
                      <a:lnTo>
                        <a:pt x="9" y="322"/>
                      </a:lnTo>
                      <a:lnTo>
                        <a:pt x="9" y="339"/>
                      </a:lnTo>
                      <a:lnTo>
                        <a:pt x="33" y="333"/>
                      </a:lnTo>
                      <a:lnTo>
                        <a:pt x="47" y="333"/>
                      </a:lnTo>
                      <a:lnTo>
                        <a:pt x="57" y="344"/>
                      </a:lnTo>
                      <a:lnTo>
                        <a:pt x="57" y="372"/>
                      </a:lnTo>
                      <a:lnTo>
                        <a:pt x="76" y="384"/>
                      </a:lnTo>
                      <a:lnTo>
                        <a:pt x="76" y="395"/>
                      </a:lnTo>
                      <a:lnTo>
                        <a:pt x="81" y="412"/>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28" name="Freeform 30"/>
                <p:cNvSpPr>
                  <a:spLocks/>
                </p:cNvSpPr>
                <p:nvPr/>
              </p:nvSpPr>
              <p:spPr bwMode="auto">
                <a:xfrm>
                  <a:off x="3878955" y="1803285"/>
                  <a:ext cx="805890" cy="835415"/>
                </a:xfrm>
                <a:custGeom>
                  <a:avLst/>
                  <a:gdLst>
                    <a:gd name="T0" fmla="*/ 2147483647 w 329"/>
                    <a:gd name="T1" fmla="*/ 2147483647 h 399"/>
                    <a:gd name="T2" fmla="*/ 2147483647 w 329"/>
                    <a:gd name="T3" fmla="*/ 2147483647 h 399"/>
                    <a:gd name="T4" fmla="*/ 2147483647 w 329"/>
                    <a:gd name="T5" fmla="*/ 2147483647 h 399"/>
                    <a:gd name="T6" fmla="*/ 2147483647 w 329"/>
                    <a:gd name="T7" fmla="*/ 2147483647 h 399"/>
                    <a:gd name="T8" fmla="*/ 2147483647 w 329"/>
                    <a:gd name="T9" fmla="*/ 2147483647 h 399"/>
                    <a:gd name="T10" fmla="*/ 2147483647 w 329"/>
                    <a:gd name="T11" fmla="*/ 2147483647 h 399"/>
                    <a:gd name="T12" fmla="*/ 2147483647 w 329"/>
                    <a:gd name="T13" fmla="*/ 2147483647 h 399"/>
                    <a:gd name="T14" fmla="*/ 2147483647 w 329"/>
                    <a:gd name="T15" fmla="*/ 2147483647 h 399"/>
                    <a:gd name="T16" fmla="*/ 2147483647 w 329"/>
                    <a:gd name="T17" fmla="*/ 2147483647 h 399"/>
                    <a:gd name="T18" fmla="*/ 2147483647 w 329"/>
                    <a:gd name="T19" fmla="*/ 2147483647 h 399"/>
                    <a:gd name="T20" fmla="*/ 2147483647 w 329"/>
                    <a:gd name="T21" fmla="*/ 2147483647 h 399"/>
                    <a:gd name="T22" fmla="*/ 2147483647 w 329"/>
                    <a:gd name="T23" fmla="*/ 2147483647 h 399"/>
                    <a:gd name="T24" fmla="*/ 2147483647 w 329"/>
                    <a:gd name="T25" fmla="*/ 2147483647 h 399"/>
                    <a:gd name="T26" fmla="*/ 2147483647 w 329"/>
                    <a:gd name="T27" fmla="*/ 2147483647 h 399"/>
                    <a:gd name="T28" fmla="*/ 2147483647 w 329"/>
                    <a:gd name="T29" fmla="*/ 2147483647 h 399"/>
                    <a:gd name="T30" fmla="*/ 2147483647 w 329"/>
                    <a:gd name="T31" fmla="*/ 2147483647 h 399"/>
                    <a:gd name="T32" fmla="*/ 2147483647 w 329"/>
                    <a:gd name="T33" fmla="*/ 2147483647 h 399"/>
                    <a:gd name="T34" fmla="*/ 2147483647 w 329"/>
                    <a:gd name="T35" fmla="*/ 2147483647 h 399"/>
                    <a:gd name="T36" fmla="*/ 2147483647 w 329"/>
                    <a:gd name="T37" fmla="*/ 2147483647 h 399"/>
                    <a:gd name="T38" fmla="*/ 2147483647 w 329"/>
                    <a:gd name="T39" fmla="*/ 2147483647 h 399"/>
                    <a:gd name="T40" fmla="*/ 2147483647 w 329"/>
                    <a:gd name="T41" fmla="*/ 2147483647 h 399"/>
                    <a:gd name="T42" fmla="*/ 2147483647 w 329"/>
                    <a:gd name="T43" fmla="*/ 2147483647 h 399"/>
                    <a:gd name="T44" fmla="*/ 2147483647 w 329"/>
                    <a:gd name="T45" fmla="*/ 2147483647 h 399"/>
                    <a:gd name="T46" fmla="*/ 2147483647 w 329"/>
                    <a:gd name="T47" fmla="*/ 2147483647 h 399"/>
                    <a:gd name="T48" fmla="*/ 2147483647 w 329"/>
                    <a:gd name="T49" fmla="*/ 2147483647 h 399"/>
                    <a:gd name="T50" fmla="*/ 2147483647 w 329"/>
                    <a:gd name="T51" fmla="*/ 2147483647 h 399"/>
                    <a:gd name="T52" fmla="*/ 2147483647 w 329"/>
                    <a:gd name="T53" fmla="*/ 0 h 399"/>
                    <a:gd name="T54" fmla="*/ 2147483647 w 329"/>
                    <a:gd name="T55" fmla="*/ 2147483647 h 399"/>
                    <a:gd name="T56" fmla="*/ 2147483647 w 329"/>
                    <a:gd name="T57" fmla="*/ 2147483647 h 399"/>
                    <a:gd name="T58" fmla="*/ 2147483647 w 329"/>
                    <a:gd name="T59" fmla="*/ 0 h 399"/>
                    <a:gd name="T60" fmla="*/ 2147483647 w 329"/>
                    <a:gd name="T61" fmla="*/ 2147483647 h 399"/>
                    <a:gd name="T62" fmla="*/ 2147483647 w 329"/>
                    <a:gd name="T63" fmla="*/ 2147483647 h 399"/>
                    <a:gd name="T64" fmla="*/ 2147483647 w 329"/>
                    <a:gd name="T65" fmla="*/ 2147483647 h 399"/>
                    <a:gd name="T66" fmla="*/ 2147483647 w 329"/>
                    <a:gd name="T67" fmla="*/ 2147483647 h 399"/>
                    <a:gd name="T68" fmla="*/ 2147483647 w 329"/>
                    <a:gd name="T69" fmla="*/ 2147483647 h 399"/>
                    <a:gd name="T70" fmla="*/ 2147483647 w 329"/>
                    <a:gd name="T71" fmla="*/ 2147483647 h 399"/>
                    <a:gd name="T72" fmla="*/ 2147483647 w 329"/>
                    <a:gd name="T73" fmla="*/ 2147483647 h 399"/>
                    <a:gd name="T74" fmla="*/ 2147483647 w 329"/>
                    <a:gd name="T75" fmla="*/ 2147483647 h 399"/>
                    <a:gd name="T76" fmla="*/ 2147483647 w 329"/>
                    <a:gd name="T77" fmla="*/ 2147483647 h 399"/>
                    <a:gd name="T78" fmla="*/ 2147483647 w 329"/>
                    <a:gd name="T79" fmla="*/ 2147483647 h 399"/>
                    <a:gd name="T80" fmla="*/ 2147483647 w 329"/>
                    <a:gd name="T81" fmla="*/ 2147483647 h 399"/>
                    <a:gd name="T82" fmla="*/ 2147483647 w 329"/>
                    <a:gd name="T83" fmla="*/ 2147483647 h 399"/>
                    <a:gd name="T84" fmla="*/ 2147483647 w 329"/>
                    <a:gd name="T85" fmla="*/ 2147483647 h 399"/>
                    <a:gd name="T86" fmla="*/ 0 w 329"/>
                    <a:gd name="T87" fmla="*/ 2147483647 h 399"/>
                    <a:gd name="T88" fmla="*/ 0 w 329"/>
                    <a:gd name="T89" fmla="*/ 2147483647 h 399"/>
                    <a:gd name="T90" fmla="*/ 2147483647 w 329"/>
                    <a:gd name="T91" fmla="*/ 2147483647 h 399"/>
                    <a:gd name="T92" fmla="*/ 2147483647 w 329"/>
                    <a:gd name="T93" fmla="*/ 2147483647 h 399"/>
                    <a:gd name="T94" fmla="*/ 2147483647 w 329"/>
                    <a:gd name="T95" fmla="*/ 2147483647 h 399"/>
                    <a:gd name="T96" fmla="*/ 2147483647 w 329"/>
                    <a:gd name="T97" fmla="*/ 2147483647 h 399"/>
                    <a:gd name="T98" fmla="*/ 2147483647 w 329"/>
                    <a:gd name="T99" fmla="*/ 2147483647 h 3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9"/>
                    <a:gd name="T151" fmla="*/ 0 h 399"/>
                    <a:gd name="T152" fmla="*/ 329 w 329"/>
                    <a:gd name="T153" fmla="*/ 399 h 3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9" h="399">
                      <a:moveTo>
                        <a:pt x="95" y="364"/>
                      </a:moveTo>
                      <a:lnTo>
                        <a:pt x="109" y="370"/>
                      </a:lnTo>
                      <a:lnTo>
                        <a:pt x="124" y="381"/>
                      </a:lnTo>
                      <a:lnTo>
                        <a:pt x="138" y="381"/>
                      </a:lnTo>
                      <a:lnTo>
                        <a:pt x="147" y="370"/>
                      </a:lnTo>
                      <a:lnTo>
                        <a:pt x="162" y="359"/>
                      </a:lnTo>
                      <a:lnTo>
                        <a:pt x="176" y="359"/>
                      </a:lnTo>
                      <a:lnTo>
                        <a:pt x="190" y="348"/>
                      </a:lnTo>
                      <a:lnTo>
                        <a:pt x="204" y="364"/>
                      </a:lnTo>
                      <a:lnTo>
                        <a:pt x="219" y="370"/>
                      </a:lnTo>
                      <a:lnTo>
                        <a:pt x="219" y="387"/>
                      </a:lnTo>
                      <a:lnTo>
                        <a:pt x="228" y="387"/>
                      </a:lnTo>
                      <a:lnTo>
                        <a:pt x="242" y="398"/>
                      </a:lnTo>
                      <a:lnTo>
                        <a:pt x="242" y="387"/>
                      </a:lnTo>
                      <a:lnTo>
                        <a:pt x="242" y="370"/>
                      </a:lnTo>
                      <a:lnTo>
                        <a:pt x="228" y="353"/>
                      </a:lnTo>
                      <a:lnTo>
                        <a:pt x="223" y="336"/>
                      </a:lnTo>
                      <a:lnTo>
                        <a:pt x="214" y="320"/>
                      </a:lnTo>
                      <a:lnTo>
                        <a:pt x="195" y="314"/>
                      </a:lnTo>
                      <a:lnTo>
                        <a:pt x="200" y="297"/>
                      </a:lnTo>
                      <a:lnTo>
                        <a:pt x="204" y="286"/>
                      </a:lnTo>
                      <a:lnTo>
                        <a:pt x="214" y="263"/>
                      </a:lnTo>
                      <a:lnTo>
                        <a:pt x="214" y="247"/>
                      </a:lnTo>
                      <a:lnTo>
                        <a:pt x="228" y="247"/>
                      </a:lnTo>
                      <a:lnTo>
                        <a:pt x="242" y="230"/>
                      </a:lnTo>
                      <a:lnTo>
                        <a:pt x="252" y="247"/>
                      </a:lnTo>
                      <a:lnTo>
                        <a:pt x="247" y="247"/>
                      </a:lnTo>
                      <a:lnTo>
                        <a:pt x="238" y="258"/>
                      </a:lnTo>
                      <a:lnTo>
                        <a:pt x="238" y="263"/>
                      </a:lnTo>
                      <a:lnTo>
                        <a:pt x="247" y="263"/>
                      </a:lnTo>
                      <a:lnTo>
                        <a:pt x="271" y="247"/>
                      </a:lnTo>
                      <a:lnTo>
                        <a:pt x="309" y="224"/>
                      </a:lnTo>
                      <a:lnTo>
                        <a:pt x="328" y="213"/>
                      </a:lnTo>
                      <a:lnTo>
                        <a:pt x="314" y="202"/>
                      </a:lnTo>
                      <a:lnTo>
                        <a:pt x="309" y="202"/>
                      </a:lnTo>
                      <a:lnTo>
                        <a:pt x="309" y="185"/>
                      </a:lnTo>
                      <a:lnTo>
                        <a:pt x="304" y="179"/>
                      </a:lnTo>
                      <a:lnTo>
                        <a:pt x="285" y="185"/>
                      </a:lnTo>
                      <a:lnTo>
                        <a:pt x="261" y="185"/>
                      </a:lnTo>
                      <a:lnTo>
                        <a:pt x="261" y="174"/>
                      </a:lnTo>
                      <a:lnTo>
                        <a:pt x="247" y="174"/>
                      </a:lnTo>
                      <a:lnTo>
                        <a:pt x="233" y="163"/>
                      </a:lnTo>
                      <a:lnTo>
                        <a:pt x="228" y="140"/>
                      </a:lnTo>
                      <a:lnTo>
                        <a:pt x="242" y="123"/>
                      </a:lnTo>
                      <a:lnTo>
                        <a:pt x="233" y="112"/>
                      </a:lnTo>
                      <a:lnTo>
                        <a:pt x="223" y="101"/>
                      </a:lnTo>
                      <a:lnTo>
                        <a:pt x="223" y="90"/>
                      </a:lnTo>
                      <a:lnTo>
                        <a:pt x="228" y="67"/>
                      </a:lnTo>
                      <a:lnTo>
                        <a:pt x="238" y="67"/>
                      </a:lnTo>
                      <a:lnTo>
                        <a:pt x="242" y="56"/>
                      </a:lnTo>
                      <a:lnTo>
                        <a:pt x="261" y="39"/>
                      </a:lnTo>
                      <a:lnTo>
                        <a:pt x="261" y="34"/>
                      </a:lnTo>
                      <a:lnTo>
                        <a:pt x="276" y="11"/>
                      </a:lnTo>
                      <a:lnTo>
                        <a:pt x="238" y="0"/>
                      </a:lnTo>
                      <a:lnTo>
                        <a:pt x="223" y="6"/>
                      </a:lnTo>
                      <a:lnTo>
                        <a:pt x="214" y="11"/>
                      </a:lnTo>
                      <a:lnTo>
                        <a:pt x="204" y="17"/>
                      </a:lnTo>
                      <a:lnTo>
                        <a:pt x="200" y="28"/>
                      </a:lnTo>
                      <a:lnTo>
                        <a:pt x="195" y="22"/>
                      </a:lnTo>
                      <a:lnTo>
                        <a:pt x="195" y="0"/>
                      </a:lnTo>
                      <a:lnTo>
                        <a:pt x="185" y="0"/>
                      </a:lnTo>
                      <a:lnTo>
                        <a:pt x="176" y="11"/>
                      </a:lnTo>
                      <a:lnTo>
                        <a:pt x="162" y="28"/>
                      </a:lnTo>
                      <a:lnTo>
                        <a:pt x="157" y="17"/>
                      </a:lnTo>
                      <a:lnTo>
                        <a:pt x="143" y="28"/>
                      </a:lnTo>
                      <a:lnTo>
                        <a:pt x="162" y="50"/>
                      </a:lnTo>
                      <a:lnTo>
                        <a:pt x="143" y="62"/>
                      </a:lnTo>
                      <a:lnTo>
                        <a:pt x="171" y="101"/>
                      </a:lnTo>
                      <a:lnTo>
                        <a:pt x="166" y="118"/>
                      </a:lnTo>
                      <a:lnTo>
                        <a:pt x="162" y="118"/>
                      </a:lnTo>
                      <a:lnTo>
                        <a:pt x="143" y="118"/>
                      </a:lnTo>
                      <a:lnTo>
                        <a:pt x="143" y="140"/>
                      </a:lnTo>
                      <a:lnTo>
                        <a:pt x="133" y="140"/>
                      </a:lnTo>
                      <a:lnTo>
                        <a:pt x="128" y="135"/>
                      </a:lnTo>
                      <a:lnTo>
                        <a:pt x="114" y="135"/>
                      </a:lnTo>
                      <a:lnTo>
                        <a:pt x="95" y="135"/>
                      </a:lnTo>
                      <a:lnTo>
                        <a:pt x="95" y="146"/>
                      </a:lnTo>
                      <a:lnTo>
                        <a:pt x="90" y="163"/>
                      </a:lnTo>
                      <a:lnTo>
                        <a:pt x="76" y="157"/>
                      </a:lnTo>
                      <a:lnTo>
                        <a:pt x="76" y="168"/>
                      </a:lnTo>
                      <a:lnTo>
                        <a:pt x="62" y="196"/>
                      </a:lnTo>
                      <a:lnTo>
                        <a:pt x="57" y="196"/>
                      </a:lnTo>
                      <a:lnTo>
                        <a:pt x="43" y="202"/>
                      </a:lnTo>
                      <a:lnTo>
                        <a:pt x="33" y="196"/>
                      </a:lnTo>
                      <a:lnTo>
                        <a:pt x="33" y="179"/>
                      </a:lnTo>
                      <a:lnTo>
                        <a:pt x="24" y="168"/>
                      </a:lnTo>
                      <a:lnTo>
                        <a:pt x="14" y="196"/>
                      </a:lnTo>
                      <a:lnTo>
                        <a:pt x="0" y="219"/>
                      </a:lnTo>
                      <a:lnTo>
                        <a:pt x="10" y="247"/>
                      </a:lnTo>
                      <a:lnTo>
                        <a:pt x="0" y="263"/>
                      </a:lnTo>
                      <a:lnTo>
                        <a:pt x="0" y="275"/>
                      </a:lnTo>
                      <a:lnTo>
                        <a:pt x="14" y="297"/>
                      </a:lnTo>
                      <a:lnTo>
                        <a:pt x="24" y="286"/>
                      </a:lnTo>
                      <a:lnTo>
                        <a:pt x="43" y="314"/>
                      </a:lnTo>
                      <a:lnTo>
                        <a:pt x="43" y="331"/>
                      </a:lnTo>
                      <a:lnTo>
                        <a:pt x="57" y="331"/>
                      </a:lnTo>
                      <a:lnTo>
                        <a:pt x="71" y="336"/>
                      </a:lnTo>
                      <a:lnTo>
                        <a:pt x="76" y="348"/>
                      </a:lnTo>
                      <a:lnTo>
                        <a:pt x="109" y="370"/>
                      </a:lnTo>
                      <a:lnTo>
                        <a:pt x="95" y="364"/>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29" name="Freeform 31"/>
                <p:cNvSpPr>
                  <a:spLocks/>
                </p:cNvSpPr>
                <p:nvPr/>
              </p:nvSpPr>
              <p:spPr bwMode="auto">
                <a:xfrm>
                  <a:off x="2873639" y="2686018"/>
                  <a:ext cx="827141" cy="351909"/>
                </a:xfrm>
                <a:custGeom>
                  <a:avLst/>
                  <a:gdLst>
                    <a:gd name="T0" fmla="*/ 2147483647 w 338"/>
                    <a:gd name="T1" fmla="*/ 2147483647 h 168"/>
                    <a:gd name="T2" fmla="*/ 2147483647 w 338"/>
                    <a:gd name="T3" fmla="*/ 2147483647 h 168"/>
                    <a:gd name="T4" fmla="*/ 2147483647 w 338"/>
                    <a:gd name="T5" fmla="*/ 2147483647 h 168"/>
                    <a:gd name="T6" fmla="*/ 2147483647 w 338"/>
                    <a:gd name="T7" fmla="*/ 2147483647 h 168"/>
                    <a:gd name="T8" fmla="*/ 2147483647 w 338"/>
                    <a:gd name="T9" fmla="*/ 2147483647 h 168"/>
                    <a:gd name="T10" fmla="*/ 0 w 338"/>
                    <a:gd name="T11" fmla="*/ 2147483647 h 168"/>
                    <a:gd name="T12" fmla="*/ 2147483647 w 338"/>
                    <a:gd name="T13" fmla="*/ 2147483647 h 168"/>
                    <a:gd name="T14" fmla="*/ 2147483647 w 338"/>
                    <a:gd name="T15" fmla="*/ 2147483647 h 168"/>
                    <a:gd name="T16" fmla="*/ 2147483647 w 338"/>
                    <a:gd name="T17" fmla="*/ 2147483647 h 168"/>
                    <a:gd name="T18" fmla="*/ 2147483647 w 338"/>
                    <a:gd name="T19" fmla="*/ 2147483647 h 168"/>
                    <a:gd name="T20" fmla="*/ 2147483647 w 338"/>
                    <a:gd name="T21" fmla="*/ 2147483647 h 168"/>
                    <a:gd name="T22" fmla="*/ 2147483647 w 338"/>
                    <a:gd name="T23" fmla="*/ 2147483647 h 168"/>
                    <a:gd name="T24" fmla="*/ 2147483647 w 338"/>
                    <a:gd name="T25" fmla="*/ 2147483647 h 168"/>
                    <a:gd name="T26" fmla="*/ 2147483647 w 338"/>
                    <a:gd name="T27" fmla="*/ 2147483647 h 168"/>
                    <a:gd name="T28" fmla="*/ 2147483647 w 338"/>
                    <a:gd name="T29" fmla="*/ 2147483647 h 168"/>
                    <a:gd name="T30" fmla="*/ 2147483647 w 338"/>
                    <a:gd name="T31" fmla="*/ 2147483647 h 168"/>
                    <a:gd name="T32" fmla="*/ 2147483647 w 338"/>
                    <a:gd name="T33" fmla="*/ 2147483647 h 168"/>
                    <a:gd name="T34" fmla="*/ 2147483647 w 338"/>
                    <a:gd name="T35" fmla="*/ 2147483647 h 168"/>
                    <a:gd name="T36" fmla="*/ 2147483647 w 338"/>
                    <a:gd name="T37" fmla="*/ 2147483647 h 168"/>
                    <a:gd name="T38" fmla="*/ 2147483647 w 338"/>
                    <a:gd name="T39" fmla="*/ 2147483647 h 168"/>
                    <a:gd name="T40" fmla="*/ 2147483647 w 338"/>
                    <a:gd name="T41" fmla="*/ 2147483647 h 168"/>
                    <a:gd name="T42" fmla="*/ 2147483647 w 338"/>
                    <a:gd name="T43" fmla="*/ 2147483647 h 168"/>
                    <a:gd name="T44" fmla="*/ 2147483647 w 338"/>
                    <a:gd name="T45" fmla="*/ 2147483647 h 168"/>
                    <a:gd name="T46" fmla="*/ 2147483647 w 338"/>
                    <a:gd name="T47" fmla="*/ 2147483647 h 168"/>
                    <a:gd name="T48" fmla="*/ 2147483647 w 338"/>
                    <a:gd name="T49" fmla="*/ 2147483647 h 168"/>
                    <a:gd name="T50" fmla="*/ 2147483647 w 338"/>
                    <a:gd name="T51" fmla="*/ 2147483647 h 168"/>
                    <a:gd name="T52" fmla="*/ 2147483647 w 338"/>
                    <a:gd name="T53" fmla="*/ 2147483647 h 168"/>
                    <a:gd name="T54" fmla="*/ 2147483647 w 338"/>
                    <a:gd name="T55" fmla="*/ 2147483647 h 168"/>
                    <a:gd name="T56" fmla="*/ 2147483647 w 338"/>
                    <a:gd name="T57" fmla="*/ 2147483647 h 168"/>
                    <a:gd name="T58" fmla="*/ 2147483647 w 338"/>
                    <a:gd name="T59" fmla="*/ 2147483647 h 168"/>
                    <a:gd name="T60" fmla="*/ 2147483647 w 338"/>
                    <a:gd name="T61" fmla="*/ 0 h 168"/>
                    <a:gd name="T62" fmla="*/ 2147483647 w 338"/>
                    <a:gd name="T63" fmla="*/ 2147483647 h 168"/>
                    <a:gd name="T64" fmla="*/ 2147483647 w 338"/>
                    <a:gd name="T65" fmla="*/ 2147483647 h 168"/>
                    <a:gd name="T66" fmla="*/ 2147483647 w 338"/>
                    <a:gd name="T67" fmla="*/ 2147483647 h 168"/>
                    <a:gd name="T68" fmla="*/ 2147483647 w 338"/>
                    <a:gd name="T69" fmla="*/ 2147483647 h 168"/>
                    <a:gd name="T70" fmla="*/ 2147483647 w 338"/>
                    <a:gd name="T71" fmla="*/ 2147483647 h 168"/>
                    <a:gd name="T72" fmla="*/ 2147483647 w 338"/>
                    <a:gd name="T73" fmla="*/ 2147483647 h 168"/>
                    <a:gd name="T74" fmla="*/ 2147483647 w 338"/>
                    <a:gd name="T75" fmla="*/ 2147483647 h 168"/>
                    <a:gd name="T76" fmla="*/ 2147483647 w 338"/>
                    <a:gd name="T77" fmla="*/ 2147483647 h 168"/>
                    <a:gd name="T78" fmla="*/ 2147483647 w 338"/>
                    <a:gd name="T79" fmla="*/ 2147483647 h 168"/>
                    <a:gd name="T80" fmla="*/ 2147483647 w 338"/>
                    <a:gd name="T81" fmla="*/ 2147483647 h 168"/>
                    <a:gd name="T82" fmla="*/ 2147483647 w 338"/>
                    <a:gd name="T83" fmla="*/ 2147483647 h 168"/>
                    <a:gd name="T84" fmla="*/ 2147483647 w 338"/>
                    <a:gd name="T85" fmla="*/ 2147483647 h 168"/>
                    <a:gd name="T86" fmla="*/ 2147483647 w 338"/>
                    <a:gd name="T87" fmla="*/ 2147483647 h 168"/>
                    <a:gd name="T88" fmla="*/ 2147483647 w 338"/>
                    <a:gd name="T89" fmla="*/ 2147483647 h 168"/>
                    <a:gd name="T90" fmla="*/ 2147483647 w 338"/>
                    <a:gd name="T91" fmla="*/ 2147483647 h 168"/>
                    <a:gd name="T92" fmla="*/ 2147483647 w 338"/>
                    <a:gd name="T93" fmla="*/ 2147483647 h 168"/>
                    <a:gd name="T94" fmla="*/ 2147483647 w 338"/>
                    <a:gd name="T95" fmla="*/ 2147483647 h 168"/>
                    <a:gd name="T96" fmla="*/ 2147483647 w 338"/>
                    <a:gd name="T97" fmla="*/ 2147483647 h 168"/>
                    <a:gd name="T98" fmla="*/ 2147483647 w 338"/>
                    <a:gd name="T99" fmla="*/ 2147483647 h 1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8"/>
                    <a:gd name="T151" fmla="*/ 0 h 168"/>
                    <a:gd name="T152" fmla="*/ 338 w 338"/>
                    <a:gd name="T153" fmla="*/ 168 h 1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8" h="168">
                      <a:moveTo>
                        <a:pt x="43" y="89"/>
                      </a:moveTo>
                      <a:lnTo>
                        <a:pt x="33" y="100"/>
                      </a:lnTo>
                      <a:lnTo>
                        <a:pt x="24" y="100"/>
                      </a:lnTo>
                      <a:lnTo>
                        <a:pt x="24" y="111"/>
                      </a:lnTo>
                      <a:lnTo>
                        <a:pt x="14" y="122"/>
                      </a:lnTo>
                      <a:lnTo>
                        <a:pt x="0" y="145"/>
                      </a:lnTo>
                      <a:lnTo>
                        <a:pt x="5" y="167"/>
                      </a:lnTo>
                      <a:lnTo>
                        <a:pt x="19" y="156"/>
                      </a:lnTo>
                      <a:lnTo>
                        <a:pt x="62" y="150"/>
                      </a:lnTo>
                      <a:lnTo>
                        <a:pt x="95" y="122"/>
                      </a:lnTo>
                      <a:lnTo>
                        <a:pt x="109" y="84"/>
                      </a:lnTo>
                      <a:lnTo>
                        <a:pt x="123" y="84"/>
                      </a:lnTo>
                      <a:lnTo>
                        <a:pt x="128" y="61"/>
                      </a:lnTo>
                      <a:lnTo>
                        <a:pt x="157" y="39"/>
                      </a:lnTo>
                      <a:lnTo>
                        <a:pt x="185" y="39"/>
                      </a:lnTo>
                      <a:lnTo>
                        <a:pt x="204" y="45"/>
                      </a:lnTo>
                      <a:lnTo>
                        <a:pt x="218" y="45"/>
                      </a:lnTo>
                      <a:lnTo>
                        <a:pt x="228" y="61"/>
                      </a:lnTo>
                      <a:lnTo>
                        <a:pt x="242" y="61"/>
                      </a:lnTo>
                      <a:lnTo>
                        <a:pt x="309" y="122"/>
                      </a:lnTo>
                      <a:lnTo>
                        <a:pt x="313" y="106"/>
                      </a:lnTo>
                      <a:lnTo>
                        <a:pt x="337" y="128"/>
                      </a:lnTo>
                      <a:lnTo>
                        <a:pt x="337" y="122"/>
                      </a:lnTo>
                      <a:lnTo>
                        <a:pt x="332" y="100"/>
                      </a:lnTo>
                      <a:lnTo>
                        <a:pt x="313" y="89"/>
                      </a:lnTo>
                      <a:lnTo>
                        <a:pt x="309" y="56"/>
                      </a:lnTo>
                      <a:lnTo>
                        <a:pt x="275" y="39"/>
                      </a:lnTo>
                      <a:lnTo>
                        <a:pt x="266" y="39"/>
                      </a:lnTo>
                      <a:lnTo>
                        <a:pt x="261" y="11"/>
                      </a:lnTo>
                      <a:lnTo>
                        <a:pt x="233" y="11"/>
                      </a:lnTo>
                      <a:lnTo>
                        <a:pt x="204" y="0"/>
                      </a:lnTo>
                      <a:lnTo>
                        <a:pt x="199" y="22"/>
                      </a:lnTo>
                      <a:lnTo>
                        <a:pt x="190" y="22"/>
                      </a:lnTo>
                      <a:lnTo>
                        <a:pt x="180" y="6"/>
                      </a:lnTo>
                      <a:lnTo>
                        <a:pt x="171" y="11"/>
                      </a:lnTo>
                      <a:lnTo>
                        <a:pt x="161" y="28"/>
                      </a:lnTo>
                      <a:lnTo>
                        <a:pt x="157" y="22"/>
                      </a:lnTo>
                      <a:lnTo>
                        <a:pt x="147" y="11"/>
                      </a:lnTo>
                      <a:lnTo>
                        <a:pt x="128" y="28"/>
                      </a:lnTo>
                      <a:lnTo>
                        <a:pt x="100" y="22"/>
                      </a:lnTo>
                      <a:lnTo>
                        <a:pt x="100" y="39"/>
                      </a:lnTo>
                      <a:lnTo>
                        <a:pt x="95" y="39"/>
                      </a:lnTo>
                      <a:lnTo>
                        <a:pt x="95" y="56"/>
                      </a:lnTo>
                      <a:lnTo>
                        <a:pt x="81" y="72"/>
                      </a:lnTo>
                      <a:lnTo>
                        <a:pt x="95" y="100"/>
                      </a:lnTo>
                      <a:lnTo>
                        <a:pt x="85" y="100"/>
                      </a:lnTo>
                      <a:lnTo>
                        <a:pt x="71" y="84"/>
                      </a:lnTo>
                      <a:lnTo>
                        <a:pt x="57" y="84"/>
                      </a:lnTo>
                      <a:lnTo>
                        <a:pt x="47" y="84"/>
                      </a:lnTo>
                      <a:lnTo>
                        <a:pt x="43" y="89"/>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black"/>
                    </a:solidFill>
                    <a:effectLst/>
                    <a:uLnTx/>
                    <a:uFillTx/>
                    <a:latin typeface="Arial"/>
                    <a:cs typeface="Arial" pitchFamily="34" charset="0"/>
                  </a:endParaRPr>
                </a:p>
              </p:txBody>
            </p:sp>
            <p:sp>
              <p:nvSpPr>
                <p:cNvPr id="30" name="Freeform 32"/>
                <p:cNvSpPr>
                  <a:spLocks/>
                </p:cNvSpPr>
                <p:nvPr/>
              </p:nvSpPr>
              <p:spPr bwMode="auto">
                <a:xfrm>
                  <a:off x="3408173" y="2453876"/>
                  <a:ext cx="1145901" cy="649110"/>
                </a:xfrm>
                <a:custGeom>
                  <a:avLst/>
                  <a:gdLst>
                    <a:gd name="T0" fmla="*/ 2147483647 w 469"/>
                    <a:gd name="T1" fmla="*/ 2147483647 h 310"/>
                    <a:gd name="T2" fmla="*/ 2147483647 w 469"/>
                    <a:gd name="T3" fmla="*/ 2147483647 h 310"/>
                    <a:gd name="T4" fmla="*/ 2147483647 w 469"/>
                    <a:gd name="T5" fmla="*/ 2147483647 h 310"/>
                    <a:gd name="T6" fmla="*/ 2147483647 w 469"/>
                    <a:gd name="T7" fmla="*/ 2147483647 h 310"/>
                    <a:gd name="T8" fmla="*/ 2147483647 w 469"/>
                    <a:gd name="T9" fmla="*/ 2147483647 h 310"/>
                    <a:gd name="T10" fmla="*/ 2147483647 w 469"/>
                    <a:gd name="T11" fmla="*/ 2147483647 h 310"/>
                    <a:gd name="T12" fmla="*/ 2147483647 w 469"/>
                    <a:gd name="T13" fmla="*/ 2147483647 h 310"/>
                    <a:gd name="T14" fmla="*/ 2147483647 w 469"/>
                    <a:gd name="T15" fmla="*/ 2147483647 h 310"/>
                    <a:gd name="T16" fmla="*/ 2147483647 w 469"/>
                    <a:gd name="T17" fmla="*/ 2147483647 h 310"/>
                    <a:gd name="T18" fmla="*/ 2147483647 w 469"/>
                    <a:gd name="T19" fmla="*/ 2147483647 h 310"/>
                    <a:gd name="T20" fmla="*/ 2147483647 w 469"/>
                    <a:gd name="T21" fmla="*/ 2147483647 h 310"/>
                    <a:gd name="T22" fmla="*/ 2147483647 w 469"/>
                    <a:gd name="T23" fmla="*/ 2147483647 h 310"/>
                    <a:gd name="T24" fmla="*/ 2147483647 w 469"/>
                    <a:gd name="T25" fmla="*/ 2147483647 h 310"/>
                    <a:gd name="T26" fmla="*/ 2147483647 w 469"/>
                    <a:gd name="T27" fmla="*/ 2147483647 h 310"/>
                    <a:gd name="T28" fmla="*/ 2147483647 w 469"/>
                    <a:gd name="T29" fmla="*/ 2147483647 h 310"/>
                    <a:gd name="T30" fmla="*/ 2147483647 w 469"/>
                    <a:gd name="T31" fmla="*/ 2147483647 h 310"/>
                    <a:gd name="T32" fmla="*/ 2147483647 w 469"/>
                    <a:gd name="T33" fmla="*/ 2147483647 h 310"/>
                    <a:gd name="T34" fmla="*/ 2147483647 w 469"/>
                    <a:gd name="T35" fmla="*/ 2147483647 h 310"/>
                    <a:gd name="T36" fmla="*/ 2147483647 w 469"/>
                    <a:gd name="T37" fmla="*/ 2147483647 h 310"/>
                    <a:gd name="T38" fmla="*/ 2147483647 w 469"/>
                    <a:gd name="T39" fmla="*/ 2147483647 h 310"/>
                    <a:gd name="T40" fmla="*/ 2147483647 w 469"/>
                    <a:gd name="T41" fmla="*/ 2147483647 h 310"/>
                    <a:gd name="T42" fmla="*/ 2147483647 w 469"/>
                    <a:gd name="T43" fmla="*/ 2147483647 h 310"/>
                    <a:gd name="T44" fmla="*/ 2147483647 w 469"/>
                    <a:gd name="T45" fmla="*/ 2147483647 h 310"/>
                    <a:gd name="T46" fmla="*/ 2147483647 w 469"/>
                    <a:gd name="T47" fmla="*/ 2147483647 h 310"/>
                    <a:gd name="T48" fmla="*/ 2147483647 w 469"/>
                    <a:gd name="T49" fmla="*/ 2147483647 h 310"/>
                    <a:gd name="T50" fmla="*/ 2147483647 w 469"/>
                    <a:gd name="T51" fmla="*/ 2147483647 h 310"/>
                    <a:gd name="T52" fmla="*/ 2147483647 w 469"/>
                    <a:gd name="T53" fmla="*/ 2147483647 h 310"/>
                    <a:gd name="T54" fmla="*/ 2147483647 w 469"/>
                    <a:gd name="T55" fmla="*/ 2147483647 h 310"/>
                    <a:gd name="T56" fmla="*/ 2147483647 w 469"/>
                    <a:gd name="T57" fmla="*/ 2147483647 h 310"/>
                    <a:gd name="T58" fmla="*/ 2147483647 w 469"/>
                    <a:gd name="T59" fmla="*/ 2147483647 h 310"/>
                    <a:gd name="T60" fmla="*/ 2147483647 w 469"/>
                    <a:gd name="T61" fmla="*/ 2147483647 h 310"/>
                    <a:gd name="T62" fmla="*/ 2147483647 w 469"/>
                    <a:gd name="T63" fmla="*/ 2147483647 h 310"/>
                    <a:gd name="T64" fmla="*/ 2147483647 w 469"/>
                    <a:gd name="T65" fmla="*/ 2147483647 h 310"/>
                    <a:gd name="T66" fmla="*/ 2147483647 w 469"/>
                    <a:gd name="T67" fmla="*/ 2147483647 h 310"/>
                    <a:gd name="T68" fmla="*/ 2147483647 w 469"/>
                    <a:gd name="T69" fmla="*/ 2147483647 h 310"/>
                    <a:gd name="T70" fmla="*/ 2147483647 w 469"/>
                    <a:gd name="T71" fmla="*/ 2147483647 h 310"/>
                    <a:gd name="T72" fmla="*/ 2147483647 w 469"/>
                    <a:gd name="T73" fmla="*/ 2147483647 h 310"/>
                    <a:gd name="T74" fmla="*/ 2147483647 w 469"/>
                    <a:gd name="T75" fmla="*/ 2147483647 h 310"/>
                    <a:gd name="T76" fmla="*/ 2147483647 w 469"/>
                    <a:gd name="T77" fmla="*/ 2147483647 h 310"/>
                    <a:gd name="T78" fmla="*/ 2147483647 w 469"/>
                    <a:gd name="T79" fmla="*/ 2147483647 h 310"/>
                    <a:gd name="T80" fmla="*/ 2147483647 w 469"/>
                    <a:gd name="T81" fmla="*/ 2147483647 h 310"/>
                    <a:gd name="T82" fmla="*/ 2147483647 w 469"/>
                    <a:gd name="T83" fmla="*/ 2147483647 h 310"/>
                    <a:gd name="T84" fmla="*/ 2147483647 w 469"/>
                    <a:gd name="T85" fmla="*/ 0 h 310"/>
                    <a:gd name="T86" fmla="*/ 2147483647 w 469"/>
                    <a:gd name="T87" fmla="*/ 2147483647 h 310"/>
                    <a:gd name="T88" fmla="*/ 2147483647 w 469"/>
                    <a:gd name="T89" fmla="*/ 2147483647 h 310"/>
                    <a:gd name="T90" fmla="*/ 2147483647 w 469"/>
                    <a:gd name="T91" fmla="*/ 2147483647 h 310"/>
                    <a:gd name="T92" fmla="*/ 2147483647 w 469"/>
                    <a:gd name="T93" fmla="*/ 2147483647 h 310"/>
                    <a:gd name="T94" fmla="*/ 2147483647 w 469"/>
                    <a:gd name="T95" fmla="*/ 2147483647 h 310"/>
                    <a:gd name="T96" fmla="*/ 0 w 469"/>
                    <a:gd name="T97" fmla="*/ 2147483647 h 310"/>
                    <a:gd name="T98" fmla="*/ 2147483647 w 469"/>
                    <a:gd name="T99" fmla="*/ 2147483647 h 310"/>
                    <a:gd name="T100" fmla="*/ 2147483647 w 469"/>
                    <a:gd name="T101" fmla="*/ 2147483647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9"/>
                    <a:gd name="T154" fmla="*/ 0 h 310"/>
                    <a:gd name="T155" fmla="*/ 469 w 469"/>
                    <a:gd name="T156" fmla="*/ 310 h 3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9" h="310">
                      <a:moveTo>
                        <a:pt x="76" y="169"/>
                      </a:moveTo>
                      <a:lnTo>
                        <a:pt x="85" y="152"/>
                      </a:lnTo>
                      <a:lnTo>
                        <a:pt x="99" y="152"/>
                      </a:lnTo>
                      <a:lnTo>
                        <a:pt x="104" y="163"/>
                      </a:lnTo>
                      <a:lnTo>
                        <a:pt x="104" y="174"/>
                      </a:lnTo>
                      <a:lnTo>
                        <a:pt x="123" y="174"/>
                      </a:lnTo>
                      <a:lnTo>
                        <a:pt x="132" y="185"/>
                      </a:lnTo>
                      <a:lnTo>
                        <a:pt x="142" y="197"/>
                      </a:lnTo>
                      <a:lnTo>
                        <a:pt x="170" y="213"/>
                      </a:lnTo>
                      <a:lnTo>
                        <a:pt x="208" y="219"/>
                      </a:lnTo>
                      <a:lnTo>
                        <a:pt x="217" y="236"/>
                      </a:lnTo>
                      <a:lnTo>
                        <a:pt x="227" y="213"/>
                      </a:lnTo>
                      <a:lnTo>
                        <a:pt x="236" y="219"/>
                      </a:lnTo>
                      <a:lnTo>
                        <a:pt x="236" y="236"/>
                      </a:lnTo>
                      <a:lnTo>
                        <a:pt x="241" y="236"/>
                      </a:lnTo>
                      <a:lnTo>
                        <a:pt x="251" y="225"/>
                      </a:lnTo>
                      <a:lnTo>
                        <a:pt x="265" y="236"/>
                      </a:lnTo>
                      <a:lnTo>
                        <a:pt x="260" y="219"/>
                      </a:lnTo>
                      <a:lnTo>
                        <a:pt x="260" y="213"/>
                      </a:lnTo>
                      <a:lnTo>
                        <a:pt x="274" y="219"/>
                      </a:lnTo>
                      <a:lnTo>
                        <a:pt x="284" y="219"/>
                      </a:lnTo>
                      <a:lnTo>
                        <a:pt x="284" y="213"/>
                      </a:lnTo>
                      <a:lnTo>
                        <a:pt x="293" y="213"/>
                      </a:lnTo>
                      <a:lnTo>
                        <a:pt x="303" y="225"/>
                      </a:lnTo>
                      <a:lnTo>
                        <a:pt x="317" y="225"/>
                      </a:lnTo>
                      <a:lnTo>
                        <a:pt x="336" y="225"/>
                      </a:lnTo>
                      <a:lnTo>
                        <a:pt x="336" y="236"/>
                      </a:lnTo>
                      <a:lnTo>
                        <a:pt x="321" y="247"/>
                      </a:lnTo>
                      <a:lnTo>
                        <a:pt x="326" y="270"/>
                      </a:lnTo>
                      <a:lnTo>
                        <a:pt x="331" y="281"/>
                      </a:lnTo>
                      <a:lnTo>
                        <a:pt x="336" y="281"/>
                      </a:lnTo>
                      <a:lnTo>
                        <a:pt x="350" y="298"/>
                      </a:lnTo>
                      <a:lnTo>
                        <a:pt x="355" y="298"/>
                      </a:lnTo>
                      <a:lnTo>
                        <a:pt x="359" y="303"/>
                      </a:lnTo>
                      <a:lnTo>
                        <a:pt x="369" y="309"/>
                      </a:lnTo>
                      <a:lnTo>
                        <a:pt x="378" y="298"/>
                      </a:lnTo>
                      <a:lnTo>
                        <a:pt x="383" y="292"/>
                      </a:lnTo>
                      <a:lnTo>
                        <a:pt x="383" y="281"/>
                      </a:lnTo>
                      <a:lnTo>
                        <a:pt x="388" y="270"/>
                      </a:lnTo>
                      <a:lnTo>
                        <a:pt x="392" y="281"/>
                      </a:lnTo>
                      <a:lnTo>
                        <a:pt x="411" y="264"/>
                      </a:lnTo>
                      <a:lnTo>
                        <a:pt x="416" y="270"/>
                      </a:lnTo>
                      <a:lnTo>
                        <a:pt x="421" y="281"/>
                      </a:lnTo>
                      <a:lnTo>
                        <a:pt x="440" y="281"/>
                      </a:lnTo>
                      <a:lnTo>
                        <a:pt x="449" y="298"/>
                      </a:lnTo>
                      <a:lnTo>
                        <a:pt x="459" y="298"/>
                      </a:lnTo>
                      <a:lnTo>
                        <a:pt x="463" y="287"/>
                      </a:lnTo>
                      <a:lnTo>
                        <a:pt x="468" y="264"/>
                      </a:lnTo>
                      <a:lnTo>
                        <a:pt x="425" y="236"/>
                      </a:lnTo>
                      <a:lnTo>
                        <a:pt x="411" y="208"/>
                      </a:lnTo>
                      <a:lnTo>
                        <a:pt x="407" y="180"/>
                      </a:lnTo>
                      <a:lnTo>
                        <a:pt x="397" y="169"/>
                      </a:lnTo>
                      <a:lnTo>
                        <a:pt x="407" y="152"/>
                      </a:lnTo>
                      <a:lnTo>
                        <a:pt x="392" y="124"/>
                      </a:lnTo>
                      <a:lnTo>
                        <a:pt x="402" y="101"/>
                      </a:lnTo>
                      <a:lnTo>
                        <a:pt x="402" y="96"/>
                      </a:lnTo>
                      <a:lnTo>
                        <a:pt x="392" y="84"/>
                      </a:lnTo>
                      <a:lnTo>
                        <a:pt x="388" y="67"/>
                      </a:lnTo>
                      <a:lnTo>
                        <a:pt x="392" y="67"/>
                      </a:lnTo>
                      <a:lnTo>
                        <a:pt x="407" y="84"/>
                      </a:lnTo>
                      <a:lnTo>
                        <a:pt x="416" y="96"/>
                      </a:lnTo>
                      <a:lnTo>
                        <a:pt x="416" y="84"/>
                      </a:lnTo>
                      <a:lnTo>
                        <a:pt x="411" y="73"/>
                      </a:lnTo>
                      <a:lnTo>
                        <a:pt x="411" y="62"/>
                      </a:lnTo>
                      <a:lnTo>
                        <a:pt x="397" y="56"/>
                      </a:lnTo>
                      <a:lnTo>
                        <a:pt x="383" y="34"/>
                      </a:lnTo>
                      <a:lnTo>
                        <a:pt x="369" y="51"/>
                      </a:lnTo>
                      <a:lnTo>
                        <a:pt x="355" y="45"/>
                      </a:lnTo>
                      <a:lnTo>
                        <a:pt x="326" y="73"/>
                      </a:lnTo>
                      <a:lnTo>
                        <a:pt x="307" y="67"/>
                      </a:lnTo>
                      <a:lnTo>
                        <a:pt x="298" y="56"/>
                      </a:lnTo>
                      <a:lnTo>
                        <a:pt x="279" y="62"/>
                      </a:lnTo>
                      <a:lnTo>
                        <a:pt x="260" y="62"/>
                      </a:lnTo>
                      <a:lnTo>
                        <a:pt x="251" y="56"/>
                      </a:lnTo>
                      <a:lnTo>
                        <a:pt x="241" y="62"/>
                      </a:lnTo>
                      <a:lnTo>
                        <a:pt x="227" y="62"/>
                      </a:lnTo>
                      <a:lnTo>
                        <a:pt x="208" y="62"/>
                      </a:lnTo>
                      <a:lnTo>
                        <a:pt x="208" y="51"/>
                      </a:lnTo>
                      <a:lnTo>
                        <a:pt x="194" y="56"/>
                      </a:lnTo>
                      <a:lnTo>
                        <a:pt x="184" y="62"/>
                      </a:lnTo>
                      <a:lnTo>
                        <a:pt x="175" y="62"/>
                      </a:lnTo>
                      <a:lnTo>
                        <a:pt x="156" y="39"/>
                      </a:lnTo>
                      <a:lnTo>
                        <a:pt x="123" y="39"/>
                      </a:lnTo>
                      <a:lnTo>
                        <a:pt x="113" y="39"/>
                      </a:lnTo>
                      <a:lnTo>
                        <a:pt x="118" y="22"/>
                      </a:lnTo>
                      <a:lnTo>
                        <a:pt x="85" y="0"/>
                      </a:lnTo>
                      <a:lnTo>
                        <a:pt x="85" y="22"/>
                      </a:lnTo>
                      <a:lnTo>
                        <a:pt x="76" y="17"/>
                      </a:lnTo>
                      <a:lnTo>
                        <a:pt x="66" y="22"/>
                      </a:lnTo>
                      <a:lnTo>
                        <a:pt x="57" y="6"/>
                      </a:lnTo>
                      <a:lnTo>
                        <a:pt x="38" y="17"/>
                      </a:lnTo>
                      <a:lnTo>
                        <a:pt x="33" y="17"/>
                      </a:lnTo>
                      <a:lnTo>
                        <a:pt x="19" y="34"/>
                      </a:lnTo>
                      <a:lnTo>
                        <a:pt x="19" y="62"/>
                      </a:lnTo>
                      <a:lnTo>
                        <a:pt x="5" y="67"/>
                      </a:lnTo>
                      <a:lnTo>
                        <a:pt x="24" y="84"/>
                      </a:lnTo>
                      <a:lnTo>
                        <a:pt x="5" y="101"/>
                      </a:lnTo>
                      <a:lnTo>
                        <a:pt x="0" y="107"/>
                      </a:lnTo>
                      <a:lnTo>
                        <a:pt x="5" y="129"/>
                      </a:lnTo>
                      <a:lnTo>
                        <a:pt x="24" y="124"/>
                      </a:lnTo>
                      <a:lnTo>
                        <a:pt x="28" y="129"/>
                      </a:lnTo>
                      <a:lnTo>
                        <a:pt x="28" y="152"/>
                      </a:lnTo>
                      <a:lnTo>
                        <a:pt x="76" y="169"/>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black"/>
                    </a:solidFill>
                    <a:effectLst/>
                    <a:uLnTx/>
                    <a:uFillTx/>
                    <a:latin typeface="Arial"/>
                    <a:cs typeface="Arial" pitchFamily="34" charset="0"/>
                  </a:endParaRPr>
                </a:p>
              </p:txBody>
            </p:sp>
            <p:sp>
              <p:nvSpPr>
                <p:cNvPr id="31" name="Freeform 34"/>
                <p:cNvSpPr>
                  <a:spLocks/>
                </p:cNvSpPr>
                <p:nvPr/>
              </p:nvSpPr>
              <p:spPr bwMode="auto">
                <a:xfrm>
                  <a:off x="3601062" y="2761426"/>
                  <a:ext cx="832045" cy="959619"/>
                </a:xfrm>
                <a:custGeom>
                  <a:avLst/>
                  <a:gdLst>
                    <a:gd name="T0" fmla="*/ 2147483647 w 340"/>
                    <a:gd name="T1" fmla="*/ 2147483647 h 459"/>
                    <a:gd name="T2" fmla="*/ 2147483647 w 340"/>
                    <a:gd name="T3" fmla="*/ 2147483647 h 459"/>
                    <a:gd name="T4" fmla="*/ 2147483647 w 340"/>
                    <a:gd name="T5" fmla="*/ 2147483647 h 459"/>
                    <a:gd name="T6" fmla="*/ 2147483647 w 340"/>
                    <a:gd name="T7" fmla="*/ 2147483647 h 459"/>
                    <a:gd name="T8" fmla="*/ 2147483647 w 340"/>
                    <a:gd name="T9" fmla="*/ 2147483647 h 459"/>
                    <a:gd name="T10" fmla="*/ 2147483647 w 340"/>
                    <a:gd name="T11" fmla="*/ 2147483647 h 459"/>
                    <a:gd name="T12" fmla="*/ 2147483647 w 340"/>
                    <a:gd name="T13" fmla="*/ 2147483647 h 459"/>
                    <a:gd name="T14" fmla="*/ 2147483647 w 340"/>
                    <a:gd name="T15" fmla="*/ 2147483647 h 459"/>
                    <a:gd name="T16" fmla="*/ 2147483647 w 340"/>
                    <a:gd name="T17" fmla="*/ 2147483647 h 459"/>
                    <a:gd name="T18" fmla="*/ 2147483647 w 340"/>
                    <a:gd name="T19" fmla="*/ 2147483647 h 459"/>
                    <a:gd name="T20" fmla="*/ 2147483647 w 340"/>
                    <a:gd name="T21" fmla="*/ 2147483647 h 459"/>
                    <a:gd name="T22" fmla="*/ 2147483647 w 340"/>
                    <a:gd name="T23" fmla="*/ 2147483647 h 459"/>
                    <a:gd name="T24" fmla="*/ 2147483647 w 340"/>
                    <a:gd name="T25" fmla="*/ 2147483647 h 459"/>
                    <a:gd name="T26" fmla="*/ 2147483647 w 340"/>
                    <a:gd name="T27" fmla="*/ 2147483647 h 459"/>
                    <a:gd name="T28" fmla="*/ 2147483647 w 340"/>
                    <a:gd name="T29" fmla="*/ 2147483647 h 459"/>
                    <a:gd name="T30" fmla="*/ 2147483647 w 340"/>
                    <a:gd name="T31" fmla="*/ 2147483647 h 459"/>
                    <a:gd name="T32" fmla="*/ 2147483647 w 340"/>
                    <a:gd name="T33" fmla="*/ 2147483647 h 459"/>
                    <a:gd name="T34" fmla="*/ 2147483647 w 340"/>
                    <a:gd name="T35" fmla="*/ 2147483647 h 459"/>
                    <a:gd name="T36" fmla="*/ 2147483647 w 340"/>
                    <a:gd name="T37" fmla="*/ 2147483647 h 459"/>
                    <a:gd name="T38" fmla="*/ 2147483647 w 340"/>
                    <a:gd name="T39" fmla="*/ 2147483647 h 459"/>
                    <a:gd name="T40" fmla="*/ 2147483647 w 340"/>
                    <a:gd name="T41" fmla="*/ 2147483647 h 459"/>
                    <a:gd name="T42" fmla="*/ 2147483647 w 340"/>
                    <a:gd name="T43" fmla="*/ 2147483647 h 459"/>
                    <a:gd name="T44" fmla="*/ 2147483647 w 340"/>
                    <a:gd name="T45" fmla="*/ 2147483647 h 459"/>
                    <a:gd name="T46" fmla="*/ 2147483647 w 340"/>
                    <a:gd name="T47" fmla="*/ 2147483647 h 459"/>
                    <a:gd name="T48" fmla="*/ 2147483647 w 340"/>
                    <a:gd name="T49" fmla="*/ 2147483647 h 459"/>
                    <a:gd name="T50" fmla="*/ 2147483647 w 340"/>
                    <a:gd name="T51" fmla="*/ 2147483647 h 459"/>
                    <a:gd name="T52" fmla="*/ 2147483647 w 340"/>
                    <a:gd name="T53" fmla="*/ 2147483647 h 459"/>
                    <a:gd name="T54" fmla="*/ 2147483647 w 340"/>
                    <a:gd name="T55" fmla="*/ 2147483647 h 459"/>
                    <a:gd name="T56" fmla="*/ 2147483647 w 340"/>
                    <a:gd name="T57" fmla="*/ 2147483647 h 459"/>
                    <a:gd name="T58" fmla="*/ 2147483647 w 340"/>
                    <a:gd name="T59" fmla="*/ 2147483647 h 459"/>
                    <a:gd name="T60" fmla="*/ 2147483647 w 340"/>
                    <a:gd name="T61" fmla="*/ 2147483647 h 459"/>
                    <a:gd name="T62" fmla="*/ 2147483647 w 340"/>
                    <a:gd name="T63" fmla="*/ 2147483647 h 459"/>
                    <a:gd name="T64" fmla="*/ 2147483647 w 340"/>
                    <a:gd name="T65" fmla="*/ 2147483647 h 459"/>
                    <a:gd name="T66" fmla="*/ 2147483647 w 340"/>
                    <a:gd name="T67" fmla="*/ 2147483647 h 459"/>
                    <a:gd name="T68" fmla="*/ 2147483647 w 340"/>
                    <a:gd name="T69" fmla="*/ 2147483647 h 459"/>
                    <a:gd name="T70" fmla="*/ 2147483647 w 340"/>
                    <a:gd name="T71" fmla="*/ 2147483647 h 459"/>
                    <a:gd name="T72" fmla="*/ 2147483647 w 340"/>
                    <a:gd name="T73" fmla="*/ 2147483647 h 459"/>
                    <a:gd name="T74" fmla="*/ 2147483647 w 340"/>
                    <a:gd name="T75" fmla="*/ 2147483647 h 459"/>
                    <a:gd name="T76" fmla="*/ 2147483647 w 340"/>
                    <a:gd name="T77" fmla="*/ 0 h 459"/>
                    <a:gd name="T78" fmla="*/ 0 w 340"/>
                    <a:gd name="T79" fmla="*/ 2147483647 h 459"/>
                    <a:gd name="T80" fmla="*/ 2147483647 w 340"/>
                    <a:gd name="T81" fmla="*/ 2147483647 h 459"/>
                    <a:gd name="T82" fmla="*/ 2147483647 w 340"/>
                    <a:gd name="T83" fmla="*/ 2147483647 h 4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0"/>
                    <a:gd name="T127" fmla="*/ 0 h 459"/>
                    <a:gd name="T128" fmla="*/ 340 w 340"/>
                    <a:gd name="T129" fmla="*/ 459 h 4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0" h="459">
                      <a:moveTo>
                        <a:pt x="24" y="84"/>
                      </a:moveTo>
                      <a:lnTo>
                        <a:pt x="47" y="123"/>
                      </a:lnTo>
                      <a:lnTo>
                        <a:pt x="47" y="128"/>
                      </a:lnTo>
                      <a:lnTo>
                        <a:pt x="57" y="145"/>
                      </a:lnTo>
                      <a:lnTo>
                        <a:pt x="52" y="190"/>
                      </a:lnTo>
                      <a:lnTo>
                        <a:pt x="61" y="195"/>
                      </a:lnTo>
                      <a:lnTo>
                        <a:pt x="61" y="212"/>
                      </a:lnTo>
                      <a:lnTo>
                        <a:pt x="89" y="268"/>
                      </a:lnTo>
                      <a:lnTo>
                        <a:pt x="89" y="290"/>
                      </a:lnTo>
                      <a:lnTo>
                        <a:pt x="75" y="302"/>
                      </a:lnTo>
                      <a:lnTo>
                        <a:pt x="80" y="313"/>
                      </a:lnTo>
                      <a:lnTo>
                        <a:pt x="80" y="324"/>
                      </a:lnTo>
                      <a:lnTo>
                        <a:pt x="99" y="324"/>
                      </a:lnTo>
                      <a:lnTo>
                        <a:pt x="118" y="330"/>
                      </a:lnTo>
                      <a:lnTo>
                        <a:pt x="118" y="352"/>
                      </a:lnTo>
                      <a:lnTo>
                        <a:pt x="132" y="369"/>
                      </a:lnTo>
                      <a:lnTo>
                        <a:pt x="174" y="413"/>
                      </a:lnTo>
                      <a:lnTo>
                        <a:pt x="174" y="436"/>
                      </a:lnTo>
                      <a:lnTo>
                        <a:pt x="151" y="441"/>
                      </a:lnTo>
                      <a:lnTo>
                        <a:pt x="155" y="458"/>
                      </a:lnTo>
                      <a:lnTo>
                        <a:pt x="179" y="447"/>
                      </a:lnTo>
                      <a:lnTo>
                        <a:pt x="207" y="447"/>
                      </a:lnTo>
                      <a:lnTo>
                        <a:pt x="212" y="436"/>
                      </a:lnTo>
                      <a:lnTo>
                        <a:pt x="231" y="436"/>
                      </a:lnTo>
                      <a:lnTo>
                        <a:pt x="231" y="430"/>
                      </a:lnTo>
                      <a:lnTo>
                        <a:pt x="221" y="413"/>
                      </a:lnTo>
                      <a:lnTo>
                        <a:pt x="231" y="391"/>
                      </a:lnTo>
                      <a:lnTo>
                        <a:pt x="240" y="408"/>
                      </a:lnTo>
                      <a:lnTo>
                        <a:pt x="245" y="402"/>
                      </a:lnTo>
                      <a:lnTo>
                        <a:pt x="250" y="391"/>
                      </a:lnTo>
                      <a:lnTo>
                        <a:pt x="259" y="391"/>
                      </a:lnTo>
                      <a:lnTo>
                        <a:pt x="259" y="374"/>
                      </a:lnTo>
                      <a:lnTo>
                        <a:pt x="254" y="369"/>
                      </a:lnTo>
                      <a:lnTo>
                        <a:pt x="254" y="352"/>
                      </a:lnTo>
                      <a:lnTo>
                        <a:pt x="278" y="357"/>
                      </a:lnTo>
                      <a:lnTo>
                        <a:pt x="283" y="324"/>
                      </a:lnTo>
                      <a:lnTo>
                        <a:pt x="283" y="296"/>
                      </a:lnTo>
                      <a:lnTo>
                        <a:pt x="287" y="268"/>
                      </a:lnTo>
                      <a:lnTo>
                        <a:pt x="297" y="268"/>
                      </a:lnTo>
                      <a:lnTo>
                        <a:pt x="320" y="251"/>
                      </a:lnTo>
                      <a:lnTo>
                        <a:pt x="306" y="246"/>
                      </a:lnTo>
                      <a:lnTo>
                        <a:pt x="301" y="212"/>
                      </a:lnTo>
                      <a:lnTo>
                        <a:pt x="311" y="201"/>
                      </a:lnTo>
                      <a:lnTo>
                        <a:pt x="311" y="190"/>
                      </a:lnTo>
                      <a:lnTo>
                        <a:pt x="330" y="179"/>
                      </a:lnTo>
                      <a:lnTo>
                        <a:pt x="339" y="168"/>
                      </a:lnTo>
                      <a:lnTo>
                        <a:pt x="339" y="162"/>
                      </a:lnTo>
                      <a:lnTo>
                        <a:pt x="311" y="162"/>
                      </a:lnTo>
                      <a:lnTo>
                        <a:pt x="301" y="145"/>
                      </a:lnTo>
                      <a:lnTo>
                        <a:pt x="292" y="151"/>
                      </a:lnTo>
                      <a:lnTo>
                        <a:pt x="283" y="151"/>
                      </a:lnTo>
                      <a:lnTo>
                        <a:pt x="278" y="145"/>
                      </a:lnTo>
                      <a:lnTo>
                        <a:pt x="273" y="145"/>
                      </a:lnTo>
                      <a:lnTo>
                        <a:pt x="245" y="106"/>
                      </a:lnTo>
                      <a:lnTo>
                        <a:pt x="259" y="89"/>
                      </a:lnTo>
                      <a:lnTo>
                        <a:pt x="254" y="67"/>
                      </a:lnTo>
                      <a:lnTo>
                        <a:pt x="235" y="73"/>
                      </a:lnTo>
                      <a:lnTo>
                        <a:pt x="217" y="56"/>
                      </a:lnTo>
                      <a:lnTo>
                        <a:pt x="202" y="56"/>
                      </a:lnTo>
                      <a:lnTo>
                        <a:pt x="202" y="67"/>
                      </a:lnTo>
                      <a:lnTo>
                        <a:pt x="188" y="61"/>
                      </a:lnTo>
                      <a:lnTo>
                        <a:pt x="174" y="61"/>
                      </a:lnTo>
                      <a:lnTo>
                        <a:pt x="188" y="84"/>
                      </a:lnTo>
                      <a:lnTo>
                        <a:pt x="160" y="84"/>
                      </a:lnTo>
                      <a:lnTo>
                        <a:pt x="165" y="67"/>
                      </a:lnTo>
                      <a:lnTo>
                        <a:pt x="151" y="61"/>
                      </a:lnTo>
                      <a:lnTo>
                        <a:pt x="137" y="78"/>
                      </a:lnTo>
                      <a:lnTo>
                        <a:pt x="127" y="61"/>
                      </a:lnTo>
                      <a:lnTo>
                        <a:pt x="113" y="61"/>
                      </a:lnTo>
                      <a:lnTo>
                        <a:pt x="89" y="61"/>
                      </a:lnTo>
                      <a:lnTo>
                        <a:pt x="66" y="34"/>
                      </a:lnTo>
                      <a:lnTo>
                        <a:pt x="66" y="45"/>
                      </a:lnTo>
                      <a:lnTo>
                        <a:pt x="57" y="39"/>
                      </a:lnTo>
                      <a:lnTo>
                        <a:pt x="47" y="17"/>
                      </a:lnTo>
                      <a:lnTo>
                        <a:pt x="38" y="22"/>
                      </a:lnTo>
                      <a:lnTo>
                        <a:pt x="28" y="17"/>
                      </a:lnTo>
                      <a:lnTo>
                        <a:pt x="24" y="0"/>
                      </a:lnTo>
                      <a:lnTo>
                        <a:pt x="9" y="0"/>
                      </a:lnTo>
                      <a:lnTo>
                        <a:pt x="0" y="11"/>
                      </a:lnTo>
                      <a:lnTo>
                        <a:pt x="0" y="22"/>
                      </a:lnTo>
                      <a:lnTo>
                        <a:pt x="5" y="50"/>
                      </a:lnTo>
                      <a:lnTo>
                        <a:pt x="14" y="61"/>
                      </a:lnTo>
                      <a:lnTo>
                        <a:pt x="24" y="67"/>
                      </a:lnTo>
                      <a:lnTo>
                        <a:pt x="24" y="84"/>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black"/>
                    </a:solidFill>
                    <a:effectLst/>
                    <a:uLnTx/>
                    <a:uFillTx/>
                    <a:latin typeface="Arial"/>
                    <a:cs typeface="Arial" pitchFamily="34" charset="0"/>
                  </a:endParaRPr>
                </a:p>
              </p:txBody>
            </p:sp>
            <p:sp>
              <p:nvSpPr>
                <p:cNvPr id="32" name="Freeform 35"/>
                <p:cNvSpPr>
                  <a:spLocks/>
                </p:cNvSpPr>
                <p:nvPr/>
              </p:nvSpPr>
              <p:spPr bwMode="auto">
                <a:xfrm>
                  <a:off x="4246756" y="3169522"/>
                  <a:ext cx="490400" cy="550043"/>
                </a:xfrm>
                <a:custGeom>
                  <a:avLst/>
                  <a:gdLst>
                    <a:gd name="T0" fmla="*/ 2147483647 w 200"/>
                    <a:gd name="T1" fmla="*/ 2147483647 h 263"/>
                    <a:gd name="T2" fmla="*/ 2147483647 w 200"/>
                    <a:gd name="T3" fmla="*/ 2147483647 h 263"/>
                    <a:gd name="T4" fmla="*/ 0 w 200"/>
                    <a:gd name="T5" fmla="*/ 2147483647 h 263"/>
                    <a:gd name="T6" fmla="*/ 2147483647 w 200"/>
                    <a:gd name="T7" fmla="*/ 2147483647 h 263"/>
                    <a:gd name="T8" fmla="*/ 2147483647 w 200"/>
                    <a:gd name="T9" fmla="*/ 2147483647 h 263"/>
                    <a:gd name="T10" fmla="*/ 2147483647 w 200"/>
                    <a:gd name="T11" fmla="*/ 2147483647 h 263"/>
                    <a:gd name="T12" fmla="*/ 2147483647 w 200"/>
                    <a:gd name="T13" fmla="*/ 2147483647 h 263"/>
                    <a:gd name="T14" fmla="*/ 2147483647 w 200"/>
                    <a:gd name="T15" fmla="*/ 2147483647 h 263"/>
                    <a:gd name="T16" fmla="*/ 2147483647 w 200"/>
                    <a:gd name="T17" fmla="*/ 2147483647 h 263"/>
                    <a:gd name="T18" fmla="*/ 2147483647 w 200"/>
                    <a:gd name="T19" fmla="*/ 2147483647 h 263"/>
                    <a:gd name="T20" fmla="*/ 2147483647 w 200"/>
                    <a:gd name="T21" fmla="*/ 2147483647 h 263"/>
                    <a:gd name="T22" fmla="*/ 2147483647 w 200"/>
                    <a:gd name="T23" fmla="*/ 2147483647 h 263"/>
                    <a:gd name="T24" fmla="*/ 2147483647 w 200"/>
                    <a:gd name="T25" fmla="*/ 2147483647 h 263"/>
                    <a:gd name="T26" fmla="*/ 2147483647 w 200"/>
                    <a:gd name="T27" fmla="*/ 2147483647 h 263"/>
                    <a:gd name="T28" fmla="*/ 2147483647 w 200"/>
                    <a:gd name="T29" fmla="*/ 2147483647 h 263"/>
                    <a:gd name="T30" fmla="*/ 2147483647 w 200"/>
                    <a:gd name="T31" fmla="*/ 2147483647 h 263"/>
                    <a:gd name="T32" fmla="*/ 2147483647 w 200"/>
                    <a:gd name="T33" fmla="*/ 2147483647 h 263"/>
                    <a:gd name="T34" fmla="*/ 2147483647 w 200"/>
                    <a:gd name="T35" fmla="*/ 2147483647 h 263"/>
                    <a:gd name="T36" fmla="*/ 2147483647 w 200"/>
                    <a:gd name="T37" fmla="*/ 2147483647 h 263"/>
                    <a:gd name="T38" fmla="*/ 2147483647 w 200"/>
                    <a:gd name="T39" fmla="*/ 2147483647 h 263"/>
                    <a:gd name="T40" fmla="*/ 2147483647 w 200"/>
                    <a:gd name="T41" fmla="*/ 2147483647 h 263"/>
                    <a:gd name="T42" fmla="*/ 2147483647 w 200"/>
                    <a:gd name="T43" fmla="*/ 2147483647 h 263"/>
                    <a:gd name="T44" fmla="*/ 2147483647 w 200"/>
                    <a:gd name="T45" fmla="*/ 2147483647 h 263"/>
                    <a:gd name="T46" fmla="*/ 2147483647 w 200"/>
                    <a:gd name="T47" fmla="*/ 2147483647 h 263"/>
                    <a:gd name="T48" fmla="*/ 2147483647 w 200"/>
                    <a:gd name="T49" fmla="*/ 2147483647 h 263"/>
                    <a:gd name="T50" fmla="*/ 2147483647 w 200"/>
                    <a:gd name="T51" fmla="*/ 2147483647 h 263"/>
                    <a:gd name="T52" fmla="*/ 2147483647 w 200"/>
                    <a:gd name="T53" fmla="*/ 2147483647 h 263"/>
                    <a:gd name="T54" fmla="*/ 2147483647 w 200"/>
                    <a:gd name="T55" fmla="*/ 2147483647 h 263"/>
                    <a:gd name="T56" fmla="*/ 2147483647 w 200"/>
                    <a:gd name="T57" fmla="*/ 2147483647 h 263"/>
                    <a:gd name="T58" fmla="*/ 2147483647 w 200"/>
                    <a:gd name="T59" fmla="*/ 2147483647 h 263"/>
                    <a:gd name="T60" fmla="*/ 2147483647 w 200"/>
                    <a:gd name="T61" fmla="*/ 2147483647 h 263"/>
                    <a:gd name="T62" fmla="*/ 2147483647 w 200"/>
                    <a:gd name="T63" fmla="*/ 2147483647 h 263"/>
                    <a:gd name="T64" fmla="*/ 2147483647 w 200"/>
                    <a:gd name="T65" fmla="*/ 2147483647 h 263"/>
                    <a:gd name="T66" fmla="*/ 2147483647 w 200"/>
                    <a:gd name="T67" fmla="*/ 0 h 263"/>
                    <a:gd name="T68" fmla="*/ 2147483647 w 200"/>
                    <a:gd name="T69" fmla="*/ 0 h 263"/>
                    <a:gd name="T70" fmla="*/ 2147483647 w 200"/>
                    <a:gd name="T71" fmla="*/ 2147483647 h 263"/>
                    <a:gd name="T72" fmla="*/ 2147483647 w 200"/>
                    <a:gd name="T73" fmla="*/ 2147483647 h 263"/>
                    <a:gd name="T74" fmla="*/ 2147483647 w 200"/>
                    <a:gd name="T75" fmla="*/ 2147483647 h 263"/>
                    <a:gd name="T76" fmla="*/ 2147483647 w 200"/>
                    <a:gd name="T77" fmla="*/ 2147483647 h 263"/>
                    <a:gd name="T78" fmla="*/ 2147483647 w 200"/>
                    <a:gd name="T79" fmla="*/ 2147483647 h 263"/>
                    <a:gd name="T80" fmla="*/ 2147483647 w 200"/>
                    <a:gd name="T81" fmla="*/ 2147483647 h 263"/>
                    <a:gd name="T82" fmla="*/ 2147483647 w 200"/>
                    <a:gd name="T83" fmla="*/ 2147483647 h 263"/>
                    <a:gd name="T84" fmla="*/ 2147483647 w 200"/>
                    <a:gd name="T85" fmla="*/ 2147483647 h 263"/>
                    <a:gd name="T86" fmla="*/ 2147483647 w 200"/>
                    <a:gd name="T87" fmla="*/ 2147483647 h 2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
                    <a:gd name="T133" fmla="*/ 0 h 263"/>
                    <a:gd name="T134" fmla="*/ 200 w 200"/>
                    <a:gd name="T135" fmla="*/ 263 h 2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 h="263">
                      <a:moveTo>
                        <a:pt x="5" y="162"/>
                      </a:moveTo>
                      <a:lnTo>
                        <a:pt x="14" y="184"/>
                      </a:lnTo>
                      <a:lnTo>
                        <a:pt x="0" y="184"/>
                      </a:lnTo>
                      <a:lnTo>
                        <a:pt x="19" y="201"/>
                      </a:lnTo>
                      <a:lnTo>
                        <a:pt x="43" y="201"/>
                      </a:lnTo>
                      <a:lnTo>
                        <a:pt x="62" y="240"/>
                      </a:lnTo>
                      <a:lnTo>
                        <a:pt x="76" y="262"/>
                      </a:lnTo>
                      <a:lnTo>
                        <a:pt x="95" y="262"/>
                      </a:lnTo>
                      <a:lnTo>
                        <a:pt x="109" y="251"/>
                      </a:lnTo>
                      <a:lnTo>
                        <a:pt x="114" y="245"/>
                      </a:lnTo>
                      <a:lnTo>
                        <a:pt x="133" y="223"/>
                      </a:lnTo>
                      <a:lnTo>
                        <a:pt x="137" y="223"/>
                      </a:lnTo>
                      <a:lnTo>
                        <a:pt x="147" y="206"/>
                      </a:lnTo>
                      <a:lnTo>
                        <a:pt x="180" y="206"/>
                      </a:lnTo>
                      <a:lnTo>
                        <a:pt x="190" y="184"/>
                      </a:lnTo>
                      <a:lnTo>
                        <a:pt x="199" y="162"/>
                      </a:lnTo>
                      <a:lnTo>
                        <a:pt x="190" y="156"/>
                      </a:lnTo>
                      <a:lnTo>
                        <a:pt x="180" y="156"/>
                      </a:lnTo>
                      <a:lnTo>
                        <a:pt x="171" y="139"/>
                      </a:lnTo>
                      <a:lnTo>
                        <a:pt x="147" y="139"/>
                      </a:lnTo>
                      <a:lnTo>
                        <a:pt x="142" y="139"/>
                      </a:lnTo>
                      <a:lnTo>
                        <a:pt x="137" y="134"/>
                      </a:lnTo>
                      <a:lnTo>
                        <a:pt x="147" y="123"/>
                      </a:lnTo>
                      <a:lnTo>
                        <a:pt x="142" y="95"/>
                      </a:lnTo>
                      <a:lnTo>
                        <a:pt x="142" y="72"/>
                      </a:lnTo>
                      <a:lnTo>
                        <a:pt x="123" y="50"/>
                      </a:lnTo>
                      <a:lnTo>
                        <a:pt x="137" y="45"/>
                      </a:lnTo>
                      <a:lnTo>
                        <a:pt x="128" y="28"/>
                      </a:lnTo>
                      <a:lnTo>
                        <a:pt x="118" y="28"/>
                      </a:lnTo>
                      <a:lnTo>
                        <a:pt x="109" y="39"/>
                      </a:lnTo>
                      <a:lnTo>
                        <a:pt x="100" y="39"/>
                      </a:lnTo>
                      <a:lnTo>
                        <a:pt x="76" y="11"/>
                      </a:lnTo>
                      <a:lnTo>
                        <a:pt x="66" y="17"/>
                      </a:lnTo>
                      <a:lnTo>
                        <a:pt x="62" y="0"/>
                      </a:lnTo>
                      <a:lnTo>
                        <a:pt x="43" y="0"/>
                      </a:lnTo>
                      <a:lnTo>
                        <a:pt x="43" y="11"/>
                      </a:lnTo>
                      <a:lnTo>
                        <a:pt x="28" y="17"/>
                      </a:lnTo>
                      <a:lnTo>
                        <a:pt x="33" y="56"/>
                      </a:lnTo>
                      <a:lnTo>
                        <a:pt x="47" y="61"/>
                      </a:lnTo>
                      <a:lnTo>
                        <a:pt x="24" y="78"/>
                      </a:lnTo>
                      <a:lnTo>
                        <a:pt x="19" y="78"/>
                      </a:lnTo>
                      <a:lnTo>
                        <a:pt x="9" y="100"/>
                      </a:lnTo>
                      <a:lnTo>
                        <a:pt x="14" y="128"/>
                      </a:lnTo>
                      <a:lnTo>
                        <a:pt x="5" y="162"/>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33" name="Freeform 37"/>
                <p:cNvSpPr>
                  <a:spLocks/>
                </p:cNvSpPr>
                <p:nvPr/>
              </p:nvSpPr>
              <p:spPr bwMode="auto">
                <a:xfrm>
                  <a:off x="4312142" y="3002440"/>
                  <a:ext cx="621173" cy="579615"/>
                </a:xfrm>
                <a:custGeom>
                  <a:avLst/>
                  <a:gdLst>
                    <a:gd name="T0" fmla="*/ 2147483647 w 254"/>
                    <a:gd name="T1" fmla="*/ 2147483647 h 277"/>
                    <a:gd name="T2" fmla="*/ 2147483647 w 254"/>
                    <a:gd name="T3" fmla="*/ 2147483647 h 277"/>
                    <a:gd name="T4" fmla="*/ 2147483647 w 254"/>
                    <a:gd name="T5" fmla="*/ 2147483647 h 277"/>
                    <a:gd name="T6" fmla="*/ 2147483647 w 254"/>
                    <a:gd name="T7" fmla="*/ 2147483647 h 277"/>
                    <a:gd name="T8" fmla="*/ 2147483647 w 254"/>
                    <a:gd name="T9" fmla="*/ 2147483647 h 277"/>
                    <a:gd name="T10" fmla="*/ 2147483647 w 254"/>
                    <a:gd name="T11" fmla="*/ 2147483647 h 277"/>
                    <a:gd name="T12" fmla="*/ 2147483647 w 254"/>
                    <a:gd name="T13" fmla="*/ 2147483647 h 277"/>
                    <a:gd name="T14" fmla="*/ 2147483647 w 254"/>
                    <a:gd name="T15" fmla="*/ 2147483647 h 277"/>
                    <a:gd name="T16" fmla="*/ 2147483647 w 254"/>
                    <a:gd name="T17" fmla="*/ 2147483647 h 277"/>
                    <a:gd name="T18" fmla="*/ 2147483647 w 254"/>
                    <a:gd name="T19" fmla="*/ 2147483647 h 277"/>
                    <a:gd name="T20" fmla="*/ 2147483647 w 254"/>
                    <a:gd name="T21" fmla="*/ 2147483647 h 277"/>
                    <a:gd name="T22" fmla="*/ 2147483647 w 254"/>
                    <a:gd name="T23" fmla="*/ 2147483647 h 277"/>
                    <a:gd name="T24" fmla="*/ 2147483647 w 254"/>
                    <a:gd name="T25" fmla="*/ 2147483647 h 277"/>
                    <a:gd name="T26" fmla="*/ 2147483647 w 254"/>
                    <a:gd name="T27" fmla="*/ 2147483647 h 277"/>
                    <a:gd name="T28" fmla="*/ 2147483647 w 254"/>
                    <a:gd name="T29" fmla="*/ 2147483647 h 277"/>
                    <a:gd name="T30" fmla="*/ 2147483647 w 254"/>
                    <a:gd name="T31" fmla="*/ 2147483647 h 277"/>
                    <a:gd name="T32" fmla="*/ 2147483647 w 254"/>
                    <a:gd name="T33" fmla="*/ 2147483647 h 277"/>
                    <a:gd name="T34" fmla="*/ 2147483647 w 254"/>
                    <a:gd name="T35" fmla="*/ 2147483647 h 277"/>
                    <a:gd name="T36" fmla="*/ 2147483647 w 254"/>
                    <a:gd name="T37" fmla="*/ 2147483647 h 277"/>
                    <a:gd name="T38" fmla="*/ 2147483647 w 254"/>
                    <a:gd name="T39" fmla="*/ 2147483647 h 277"/>
                    <a:gd name="T40" fmla="*/ 2147483647 w 254"/>
                    <a:gd name="T41" fmla="*/ 2147483647 h 277"/>
                    <a:gd name="T42" fmla="*/ 2147483647 w 254"/>
                    <a:gd name="T43" fmla="*/ 2147483647 h 277"/>
                    <a:gd name="T44" fmla="*/ 2147483647 w 254"/>
                    <a:gd name="T45" fmla="*/ 2147483647 h 277"/>
                    <a:gd name="T46" fmla="*/ 2147483647 w 254"/>
                    <a:gd name="T47" fmla="*/ 2147483647 h 277"/>
                    <a:gd name="T48" fmla="*/ 2147483647 w 254"/>
                    <a:gd name="T49" fmla="*/ 2147483647 h 277"/>
                    <a:gd name="T50" fmla="*/ 2147483647 w 254"/>
                    <a:gd name="T51" fmla="*/ 2147483647 h 277"/>
                    <a:gd name="T52" fmla="*/ 2147483647 w 254"/>
                    <a:gd name="T53" fmla="*/ 2147483647 h 277"/>
                    <a:gd name="T54" fmla="*/ 2147483647 w 254"/>
                    <a:gd name="T55" fmla="*/ 2147483647 h 277"/>
                    <a:gd name="T56" fmla="*/ 2147483647 w 254"/>
                    <a:gd name="T57" fmla="*/ 2147483647 h 277"/>
                    <a:gd name="T58" fmla="*/ 2147483647 w 254"/>
                    <a:gd name="T59" fmla="*/ 2147483647 h 277"/>
                    <a:gd name="T60" fmla="*/ 2147483647 w 254"/>
                    <a:gd name="T61" fmla="*/ 2147483647 h 277"/>
                    <a:gd name="T62" fmla="*/ 2147483647 w 254"/>
                    <a:gd name="T63" fmla="*/ 2147483647 h 277"/>
                    <a:gd name="T64" fmla="*/ 2147483647 w 254"/>
                    <a:gd name="T65" fmla="*/ 2147483647 h 277"/>
                    <a:gd name="T66" fmla="*/ 2147483647 w 254"/>
                    <a:gd name="T67" fmla="*/ 2147483647 h 277"/>
                    <a:gd name="T68" fmla="*/ 2147483647 w 254"/>
                    <a:gd name="T69" fmla="*/ 2147483647 h 277"/>
                    <a:gd name="T70" fmla="*/ 2147483647 w 254"/>
                    <a:gd name="T71" fmla="*/ 2147483647 h 277"/>
                    <a:gd name="T72" fmla="*/ 2147483647 w 254"/>
                    <a:gd name="T73" fmla="*/ 2147483647 h 277"/>
                    <a:gd name="T74" fmla="*/ 2147483647 w 254"/>
                    <a:gd name="T75" fmla="*/ 2147483647 h 277"/>
                    <a:gd name="T76" fmla="*/ 2147483647 w 254"/>
                    <a:gd name="T77" fmla="*/ 0 h 277"/>
                    <a:gd name="T78" fmla="*/ 2147483647 w 254"/>
                    <a:gd name="T79" fmla="*/ 2147483647 h 277"/>
                    <a:gd name="T80" fmla="*/ 2147483647 w 254"/>
                    <a:gd name="T81" fmla="*/ 0 h 277"/>
                    <a:gd name="T82" fmla="*/ 2147483647 w 254"/>
                    <a:gd name="T83" fmla="*/ 2147483647 h 277"/>
                    <a:gd name="T84" fmla="*/ 2147483647 w 254"/>
                    <a:gd name="T85" fmla="*/ 2147483647 h 277"/>
                    <a:gd name="T86" fmla="*/ 0 w 254"/>
                    <a:gd name="T87" fmla="*/ 2147483647 h 277"/>
                    <a:gd name="T88" fmla="*/ 2147483647 w 254"/>
                    <a:gd name="T89" fmla="*/ 2147483647 h 277"/>
                    <a:gd name="T90" fmla="*/ 2147483647 w 254"/>
                    <a:gd name="T91" fmla="*/ 2147483647 h 277"/>
                    <a:gd name="T92" fmla="*/ 2147483647 w 254"/>
                    <a:gd name="T93" fmla="*/ 2147483647 h 277"/>
                    <a:gd name="T94" fmla="*/ 2147483647 w 254"/>
                    <a:gd name="T95" fmla="*/ 2147483647 h 2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4"/>
                    <a:gd name="T145" fmla="*/ 0 h 277"/>
                    <a:gd name="T146" fmla="*/ 254 w 254"/>
                    <a:gd name="T147" fmla="*/ 277 h 2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4" h="277">
                      <a:moveTo>
                        <a:pt x="14" y="79"/>
                      </a:moveTo>
                      <a:lnTo>
                        <a:pt x="33" y="79"/>
                      </a:lnTo>
                      <a:lnTo>
                        <a:pt x="38" y="101"/>
                      </a:lnTo>
                      <a:lnTo>
                        <a:pt x="48" y="96"/>
                      </a:lnTo>
                      <a:lnTo>
                        <a:pt x="53" y="96"/>
                      </a:lnTo>
                      <a:lnTo>
                        <a:pt x="72" y="118"/>
                      </a:lnTo>
                      <a:lnTo>
                        <a:pt x="81" y="118"/>
                      </a:lnTo>
                      <a:lnTo>
                        <a:pt x="91" y="113"/>
                      </a:lnTo>
                      <a:lnTo>
                        <a:pt x="100" y="113"/>
                      </a:lnTo>
                      <a:lnTo>
                        <a:pt x="105" y="124"/>
                      </a:lnTo>
                      <a:lnTo>
                        <a:pt x="95" y="135"/>
                      </a:lnTo>
                      <a:lnTo>
                        <a:pt x="115" y="152"/>
                      </a:lnTo>
                      <a:lnTo>
                        <a:pt x="119" y="197"/>
                      </a:lnTo>
                      <a:lnTo>
                        <a:pt x="110" y="203"/>
                      </a:lnTo>
                      <a:lnTo>
                        <a:pt x="110" y="214"/>
                      </a:lnTo>
                      <a:lnTo>
                        <a:pt x="115" y="220"/>
                      </a:lnTo>
                      <a:lnTo>
                        <a:pt x="148" y="231"/>
                      </a:lnTo>
                      <a:lnTo>
                        <a:pt x="148" y="242"/>
                      </a:lnTo>
                      <a:lnTo>
                        <a:pt x="162" y="237"/>
                      </a:lnTo>
                      <a:lnTo>
                        <a:pt x="167" y="242"/>
                      </a:lnTo>
                      <a:lnTo>
                        <a:pt x="158" y="265"/>
                      </a:lnTo>
                      <a:lnTo>
                        <a:pt x="196" y="276"/>
                      </a:lnTo>
                      <a:lnTo>
                        <a:pt x="200" y="265"/>
                      </a:lnTo>
                      <a:lnTo>
                        <a:pt x="215" y="242"/>
                      </a:lnTo>
                      <a:lnTo>
                        <a:pt x="224" y="248"/>
                      </a:lnTo>
                      <a:lnTo>
                        <a:pt x="229" y="237"/>
                      </a:lnTo>
                      <a:lnTo>
                        <a:pt x="253" y="231"/>
                      </a:lnTo>
                      <a:lnTo>
                        <a:pt x="229" y="152"/>
                      </a:lnTo>
                      <a:lnTo>
                        <a:pt x="210" y="113"/>
                      </a:lnTo>
                      <a:lnTo>
                        <a:pt x="210" y="96"/>
                      </a:lnTo>
                      <a:lnTo>
                        <a:pt x="200" y="79"/>
                      </a:lnTo>
                      <a:lnTo>
                        <a:pt x="186" y="79"/>
                      </a:lnTo>
                      <a:lnTo>
                        <a:pt x="115" y="6"/>
                      </a:lnTo>
                      <a:lnTo>
                        <a:pt x="91" y="6"/>
                      </a:lnTo>
                      <a:lnTo>
                        <a:pt x="86" y="34"/>
                      </a:lnTo>
                      <a:lnTo>
                        <a:pt x="72" y="34"/>
                      </a:lnTo>
                      <a:lnTo>
                        <a:pt x="72" y="17"/>
                      </a:lnTo>
                      <a:lnTo>
                        <a:pt x="48" y="17"/>
                      </a:lnTo>
                      <a:lnTo>
                        <a:pt x="38" y="0"/>
                      </a:lnTo>
                      <a:lnTo>
                        <a:pt x="19" y="17"/>
                      </a:lnTo>
                      <a:lnTo>
                        <a:pt x="14" y="0"/>
                      </a:lnTo>
                      <a:lnTo>
                        <a:pt x="5" y="17"/>
                      </a:lnTo>
                      <a:lnTo>
                        <a:pt x="10" y="28"/>
                      </a:lnTo>
                      <a:lnTo>
                        <a:pt x="0" y="34"/>
                      </a:lnTo>
                      <a:lnTo>
                        <a:pt x="14" y="51"/>
                      </a:lnTo>
                      <a:lnTo>
                        <a:pt x="38" y="56"/>
                      </a:lnTo>
                      <a:lnTo>
                        <a:pt x="43" y="56"/>
                      </a:lnTo>
                      <a:lnTo>
                        <a:pt x="14" y="79"/>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34" name="Freeform 38"/>
                <p:cNvSpPr>
                  <a:spLocks/>
                </p:cNvSpPr>
                <p:nvPr/>
              </p:nvSpPr>
              <p:spPr bwMode="auto">
                <a:xfrm>
                  <a:off x="4102905" y="3468202"/>
                  <a:ext cx="868006" cy="755570"/>
                </a:xfrm>
                <a:custGeom>
                  <a:avLst/>
                  <a:gdLst>
                    <a:gd name="T0" fmla="*/ 2147483647 w 355"/>
                    <a:gd name="T1" fmla="*/ 2147483647 h 361"/>
                    <a:gd name="T2" fmla="*/ 2147483647 w 355"/>
                    <a:gd name="T3" fmla="*/ 2147483647 h 361"/>
                    <a:gd name="T4" fmla="*/ 2147483647 w 355"/>
                    <a:gd name="T5" fmla="*/ 2147483647 h 361"/>
                    <a:gd name="T6" fmla="*/ 2147483647 w 355"/>
                    <a:gd name="T7" fmla="*/ 2147483647 h 361"/>
                    <a:gd name="T8" fmla="*/ 2147483647 w 355"/>
                    <a:gd name="T9" fmla="*/ 2147483647 h 361"/>
                    <a:gd name="T10" fmla="*/ 2147483647 w 355"/>
                    <a:gd name="T11" fmla="*/ 2147483647 h 361"/>
                    <a:gd name="T12" fmla="*/ 2147483647 w 355"/>
                    <a:gd name="T13" fmla="*/ 2147483647 h 361"/>
                    <a:gd name="T14" fmla="*/ 2147483647 w 355"/>
                    <a:gd name="T15" fmla="*/ 2147483647 h 361"/>
                    <a:gd name="T16" fmla="*/ 2147483647 w 355"/>
                    <a:gd name="T17" fmla="*/ 2147483647 h 361"/>
                    <a:gd name="T18" fmla="*/ 2147483647 w 355"/>
                    <a:gd name="T19" fmla="*/ 2147483647 h 361"/>
                    <a:gd name="T20" fmla="*/ 2147483647 w 355"/>
                    <a:gd name="T21" fmla="*/ 2147483647 h 361"/>
                    <a:gd name="T22" fmla="*/ 2147483647 w 355"/>
                    <a:gd name="T23" fmla="*/ 2147483647 h 361"/>
                    <a:gd name="T24" fmla="*/ 2147483647 w 355"/>
                    <a:gd name="T25" fmla="*/ 2147483647 h 361"/>
                    <a:gd name="T26" fmla="*/ 2147483647 w 355"/>
                    <a:gd name="T27" fmla="*/ 2147483647 h 361"/>
                    <a:gd name="T28" fmla="*/ 2147483647 w 355"/>
                    <a:gd name="T29" fmla="*/ 2147483647 h 361"/>
                    <a:gd name="T30" fmla="*/ 2147483647 w 355"/>
                    <a:gd name="T31" fmla="*/ 2147483647 h 361"/>
                    <a:gd name="T32" fmla="*/ 2147483647 w 355"/>
                    <a:gd name="T33" fmla="*/ 2147483647 h 361"/>
                    <a:gd name="T34" fmla="*/ 2147483647 w 355"/>
                    <a:gd name="T35" fmla="*/ 2147483647 h 361"/>
                    <a:gd name="T36" fmla="*/ 2147483647 w 355"/>
                    <a:gd name="T37" fmla="*/ 2147483647 h 361"/>
                    <a:gd name="T38" fmla="*/ 2147483647 w 355"/>
                    <a:gd name="T39" fmla="*/ 2147483647 h 361"/>
                    <a:gd name="T40" fmla="*/ 2147483647 w 355"/>
                    <a:gd name="T41" fmla="*/ 2147483647 h 361"/>
                    <a:gd name="T42" fmla="*/ 2147483647 w 355"/>
                    <a:gd name="T43" fmla="*/ 2147483647 h 361"/>
                    <a:gd name="T44" fmla="*/ 2147483647 w 355"/>
                    <a:gd name="T45" fmla="*/ 2147483647 h 361"/>
                    <a:gd name="T46" fmla="*/ 2147483647 w 355"/>
                    <a:gd name="T47" fmla="*/ 2147483647 h 361"/>
                    <a:gd name="T48" fmla="*/ 2147483647 w 355"/>
                    <a:gd name="T49" fmla="*/ 2147483647 h 361"/>
                    <a:gd name="T50" fmla="*/ 2147483647 w 355"/>
                    <a:gd name="T51" fmla="*/ 2147483647 h 361"/>
                    <a:gd name="T52" fmla="*/ 2147483647 w 355"/>
                    <a:gd name="T53" fmla="*/ 2147483647 h 361"/>
                    <a:gd name="T54" fmla="*/ 2147483647 w 355"/>
                    <a:gd name="T55" fmla="*/ 2147483647 h 361"/>
                    <a:gd name="T56" fmla="*/ 2147483647 w 355"/>
                    <a:gd name="T57" fmla="*/ 2147483647 h 361"/>
                    <a:gd name="T58" fmla="*/ 2147483647 w 355"/>
                    <a:gd name="T59" fmla="*/ 2147483647 h 361"/>
                    <a:gd name="T60" fmla="*/ 2147483647 w 355"/>
                    <a:gd name="T61" fmla="*/ 2147483647 h 361"/>
                    <a:gd name="T62" fmla="*/ 2147483647 w 355"/>
                    <a:gd name="T63" fmla="*/ 2147483647 h 361"/>
                    <a:gd name="T64" fmla="*/ 2147483647 w 355"/>
                    <a:gd name="T65" fmla="*/ 2147483647 h 361"/>
                    <a:gd name="T66" fmla="*/ 2147483647 w 355"/>
                    <a:gd name="T67" fmla="*/ 0 h 361"/>
                    <a:gd name="T68" fmla="*/ 2147483647 w 355"/>
                    <a:gd name="T69" fmla="*/ 2147483647 h 361"/>
                    <a:gd name="T70" fmla="*/ 2147483647 w 355"/>
                    <a:gd name="T71" fmla="*/ 2147483647 h 361"/>
                    <a:gd name="T72" fmla="*/ 2147483647 w 355"/>
                    <a:gd name="T73" fmla="*/ 2147483647 h 361"/>
                    <a:gd name="T74" fmla="*/ 2147483647 w 355"/>
                    <a:gd name="T75" fmla="*/ 2147483647 h 361"/>
                    <a:gd name="T76" fmla="*/ 2147483647 w 355"/>
                    <a:gd name="T77" fmla="*/ 2147483647 h 361"/>
                    <a:gd name="T78" fmla="*/ 0 w 355"/>
                    <a:gd name="T79" fmla="*/ 2147483647 h 3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5"/>
                    <a:gd name="T121" fmla="*/ 0 h 361"/>
                    <a:gd name="T122" fmla="*/ 355 w 355"/>
                    <a:gd name="T123" fmla="*/ 361 h 3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5" h="361">
                      <a:moveTo>
                        <a:pt x="0" y="96"/>
                      </a:moveTo>
                      <a:lnTo>
                        <a:pt x="28" y="113"/>
                      </a:lnTo>
                      <a:lnTo>
                        <a:pt x="42" y="146"/>
                      </a:lnTo>
                      <a:lnTo>
                        <a:pt x="52" y="169"/>
                      </a:lnTo>
                      <a:lnTo>
                        <a:pt x="76" y="174"/>
                      </a:lnTo>
                      <a:lnTo>
                        <a:pt x="104" y="231"/>
                      </a:lnTo>
                      <a:lnTo>
                        <a:pt x="132" y="264"/>
                      </a:lnTo>
                      <a:lnTo>
                        <a:pt x="151" y="298"/>
                      </a:lnTo>
                      <a:lnTo>
                        <a:pt x="194" y="315"/>
                      </a:lnTo>
                      <a:lnTo>
                        <a:pt x="198" y="309"/>
                      </a:lnTo>
                      <a:lnTo>
                        <a:pt x="227" y="360"/>
                      </a:lnTo>
                      <a:lnTo>
                        <a:pt x="236" y="349"/>
                      </a:lnTo>
                      <a:lnTo>
                        <a:pt x="241" y="338"/>
                      </a:lnTo>
                      <a:lnTo>
                        <a:pt x="260" y="338"/>
                      </a:lnTo>
                      <a:lnTo>
                        <a:pt x="283" y="360"/>
                      </a:lnTo>
                      <a:lnTo>
                        <a:pt x="297" y="360"/>
                      </a:lnTo>
                      <a:lnTo>
                        <a:pt x="297" y="343"/>
                      </a:lnTo>
                      <a:lnTo>
                        <a:pt x="302" y="343"/>
                      </a:lnTo>
                      <a:lnTo>
                        <a:pt x="321" y="349"/>
                      </a:lnTo>
                      <a:lnTo>
                        <a:pt x="326" y="343"/>
                      </a:lnTo>
                      <a:lnTo>
                        <a:pt x="335" y="338"/>
                      </a:lnTo>
                      <a:lnTo>
                        <a:pt x="340" y="304"/>
                      </a:lnTo>
                      <a:lnTo>
                        <a:pt x="345" y="298"/>
                      </a:lnTo>
                      <a:lnTo>
                        <a:pt x="354" y="298"/>
                      </a:lnTo>
                      <a:lnTo>
                        <a:pt x="354" y="287"/>
                      </a:lnTo>
                      <a:lnTo>
                        <a:pt x="354" y="276"/>
                      </a:lnTo>
                      <a:lnTo>
                        <a:pt x="349" y="264"/>
                      </a:lnTo>
                      <a:lnTo>
                        <a:pt x="349" y="242"/>
                      </a:lnTo>
                      <a:lnTo>
                        <a:pt x="330" y="231"/>
                      </a:lnTo>
                      <a:lnTo>
                        <a:pt x="312" y="225"/>
                      </a:lnTo>
                      <a:lnTo>
                        <a:pt x="302" y="236"/>
                      </a:lnTo>
                      <a:lnTo>
                        <a:pt x="288" y="219"/>
                      </a:lnTo>
                      <a:lnTo>
                        <a:pt x="274" y="231"/>
                      </a:lnTo>
                      <a:lnTo>
                        <a:pt x="264" y="214"/>
                      </a:lnTo>
                      <a:lnTo>
                        <a:pt x="274" y="197"/>
                      </a:lnTo>
                      <a:lnTo>
                        <a:pt x="255" y="197"/>
                      </a:lnTo>
                      <a:lnTo>
                        <a:pt x="250" y="180"/>
                      </a:lnTo>
                      <a:lnTo>
                        <a:pt x="231" y="174"/>
                      </a:lnTo>
                      <a:lnTo>
                        <a:pt x="217" y="158"/>
                      </a:lnTo>
                      <a:lnTo>
                        <a:pt x="222" y="141"/>
                      </a:lnTo>
                      <a:lnTo>
                        <a:pt x="241" y="158"/>
                      </a:lnTo>
                      <a:lnTo>
                        <a:pt x="269" y="158"/>
                      </a:lnTo>
                      <a:lnTo>
                        <a:pt x="269" y="146"/>
                      </a:lnTo>
                      <a:lnTo>
                        <a:pt x="245" y="124"/>
                      </a:lnTo>
                      <a:lnTo>
                        <a:pt x="245" y="118"/>
                      </a:lnTo>
                      <a:lnTo>
                        <a:pt x="236" y="107"/>
                      </a:lnTo>
                      <a:lnTo>
                        <a:pt x="236" y="84"/>
                      </a:lnTo>
                      <a:lnTo>
                        <a:pt x="245" y="68"/>
                      </a:lnTo>
                      <a:lnTo>
                        <a:pt x="260" y="68"/>
                      </a:lnTo>
                      <a:lnTo>
                        <a:pt x="264" y="56"/>
                      </a:lnTo>
                      <a:lnTo>
                        <a:pt x="274" y="56"/>
                      </a:lnTo>
                      <a:lnTo>
                        <a:pt x="278" y="51"/>
                      </a:lnTo>
                      <a:lnTo>
                        <a:pt x="269" y="39"/>
                      </a:lnTo>
                      <a:lnTo>
                        <a:pt x="269" y="34"/>
                      </a:lnTo>
                      <a:lnTo>
                        <a:pt x="250" y="23"/>
                      </a:lnTo>
                      <a:lnTo>
                        <a:pt x="241" y="39"/>
                      </a:lnTo>
                      <a:lnTo>
                        <a:pt x="212" y="39"/>
                      </a:lnTo>
                      <a:lnTo>
                        <a:pt x="198" y="62"/>
                      </a:lnTo>
                      <a:lnTo>
                        <a:pt x="184" y="62"/>
                      </a:lnTo>
                      <a:lnTo>
                        <a:pt x="170" y="84"/>
                      </a:lnTo>
                      <a:lnTo>
                        <a:pt x="156" y="101"/>
                      </a:lnTo>
                      <a:lnTo>
                        <a:pt x="132" y="101"/>
                      </a:lnTo>
                      <a:lnTo>
                        <a:pt x="113" y="79"/>
                      </a:lnTo>
                      <a:lnTo>
                        <a:pt x="109" y="39"/>
                      </a:lnTo>
                      <a:lnTo>
                        <a:pt x="80" y="39"/>
                      </a:lnTo>
                      <a:lnTo>
                        <a:pt x="71" y="34"/>
                      </a:lnTo>
                      <a:lnTo>
                        <a:pt x="76" y="23"/>
                      </a:lnTo>
                      <a:lnTo>
                        <a:pt x="71" y="0"/>
                      </a:lnTo>
                      <a:lnTo>
                        <a:pt x="42" y="0"/>
                      </a:lnTo>
                      <a:lnTo>
                        <a:pt x="52" y="23"/>
                      </a:lnTo>
                      <a:lnTo>
                        <a:pt x="52" y="34"/>
                      </a:lnTo>
                      <a:lnTo>
                        <a:pt x="33" y="39"/>
                      </a:lnTo>
                      <a:lnTo>
                        <a:pt x="38" y="45"/>
                      </a:lnTo>
                      <a:lnTo>
                        <a:pt x="33" y="51"/>
                      </a:lnTo>
                      <a:lnTo>
                        <a:pt x="24" y="39"/>
                      </a:lnTo>
                      <a:lnTo>
                        <a:pt x="14" y="62"/>
                      </a:lnTo>
                      <a:lnTo>
                        <a:pt x="24" y="79"/>
                      </a:lnTo>
                      <a:lnTo>
                        <a:pt x="19" y="84"/>
                      </a:lnTo>
                      <a:lnTo>
                        <a:pt x="5" y="79"/>
                      </a:lnTo>
                      <a:lnTo>
                        <a:pt x="0" y="96"/>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35" name="Freeform 39"/>
                <p:cNvSpPr>
                  <a:spLocks/>
                </p:cNvSpPr>
                <p:nvPr/>
              </p:nvSpPr>
              <p:spPr bwMode="auto">
                <a:xfrm>
                  <a:off x="4612921" y="3448980"/>
                  <a:ext cx="611364" cy="545607"/>
                </a:xfrm>
                <a:custGeom>
                  <a:avLst/>
                  <a:gdLst>
                    <a:gd name="T0" fmla="*/ 2147483647 w 250"/>
                    <a:gd name="T1" fmla="*/ 2147483647 h 264"/>
                    <a:gd name="T2" fmla="*/ 2147483647 w 250"/>
                    <a:gd name="T3" fmla="*/ 2147483647 h 264"/>
                    <a:gd name="T4" fmla="*/ 2147483647 w 250"/>
                    <a:gd name="T5" fmla="*/ 2147483647 h 264"/>
                    <a:gd name="T6" fmla="*/ 2147483647 w 250"/>
                    <a:gd name="T7" fmla="*/ 2147483647 h 264"/>
                    <a:gd name="T8" fmla="*/ 2147483647 w 250"/>
                    <a:gd name="T9" fmla="*/ 2147483647 h 264"/>
                    <a:gd name="T10" fmla="*/ 2147483647 w 250"/>
                    <a:gd name="T11" fmla="*/ 2147483647 h 264"/>
                    <a:gd name="T12" fmla="*/ 2147483647 w 250"/>
                    <a:gd name="T13" fmla="*/ 2147483647 h 264"/>
                    <a:gd name="T14" fmla="*/ 2147483647 w 250"/>
                    <a:gd name="T15" fmla="*/ 2147483647 h 264"/>
                    <a:gd name="T16" fmla="*/ 2147483647 w 250"/>
                    <a:gd name="T17" fmla="*/ 2147483647 h 264"/>
                    <a:gd name="T18" fmla="*/ 2147483647 w 250"/>
                    <a:gd name="T19" fmla="*/ 2147483647 h 264"/>
                    <a:gd name="T20" fmla="*/ 2147483647 w 250"/>
                    <a:gd name="T21" fmla="*/ 2147483647 h 264"/>
                    <a:gd name="T22" fmla="*/ 2147483647 w 250"/>
                    <a:gd name="T23" fmla="*/ 2147483647 h 264"/>
                    <a:gd name="T24" fmla="*/ 2147483647 w 250"/>
                    <a:gd name="T25" fmla="*/ 2147483647 h 264"/>
                    <a:gd name="T26" fmla="*/ 2147483647 w 250"/>
                    <a:gd name="T27" fmla="*/ 2147483647 h 264"/>
                    <a:gd name="T28" fmla="*/ 2147483647 w 250"/>
                    <a:gd name="T29" fmla="*/ 2147483647 h 264"/>
                    <a:gd name="T30" fmla="*/ 2147483647 w 250"/>
                    <a:gd name="T31" fmla="*/ 2147483647 h 264"/>
                    <a:gd name="T32" fmla="*/ 0 w 250"/>
                    <a:gd name="T33" fmla="*/ 2147483647 h 264"/>
                    <a:gd name="T34" fmla="*/ 2147483647 w 250"/>
                    <a:gd name="T35" fmla="*/ 2147483647 h 264"/>
                    <a:gd name="T36" fmla="*/ 2147483647 w 250"/>
                    <a:gd name="T37" fmla="*/ 2147483647 h 264"/>
                    <a:gd name="T38" fmla="*/ 2147483647 w 250"/>
                    <a:gd name="T39" fmla="*/ 2147483647 h 264"/>
                    <a:gd name="T40" fmla="*/ 2147483647 w 250"/>
                    <a:gd name="T41" fmla="*/ 2147483647 h 264"/>
                    <a:gd name="T42" fmla="*/ 2147483647 w 250"/>
                    <a:gd name="T43" fmla="*/ 2147483647 h 264"/>
                    <a:gd name="T44" fmla="*/ 2147483647 w 250"/>
                    <a:gd name="T45" fmla="*/ 2147483647 h 264"/>
                    <a:gd name="T46" fmla="*/ 2147483647 w 250"/>
                    <a:gd name="T47" fmla="*/ 2147483647 h 264"/>
                    <a:gd name="T48" fmla="*/ 2147483647 w 250"/>
                    <a:gd name="T49" fmla="*/ 2147483647 h 264"/>
                    <a:gd name="T50" fmla="*/ 2147483647 w 250"/>
                    <a:gd name="T51" fmla="*/ 2147483647 h 264"/>
                    <a:gd name="T52" fmla="*/ 2147483647 w 250"/>
                    <a:gd name="T53" fmla="*/ 2147483647 h 264"/>
                    <a:gd name="T54" fmla="*/ 2147483647 w 250"/>
                    <a:gd name="T55" fmla="*/ 2147483647 h 264"/>
                    <a:gd name="T56" fmla="*/ 2147483647 w 250"/>
                    <a:gd name="T57" fmla="*/ 2147483647 h 264"/>
                    <a:gd name="T58" fmla="*/ 2147483647 w 250"/>
                    <a:gd name="T59" fmla="*/ 2147483647 h 264"/>
                    <a:gd name="T60" fmla="*/ 2147483647 w 250"/>
                    <a:gd name="T61" fmla="*/ 2147483647 h 264"/>
                    <a:gd name="T62" fmla="*/ 2147483647 w 250"/>
                    <a:gd name="T63" fmla="*/ 2147483647 h 264"/>
                    <a:gd name="T64" fmla="*/ 2147483647 w 250"/>
                    <a:gd name="T65" fmla="*/ 2147483647 h 264"/>
                    <a:gd name="T66" fmla="*/ 2147483647 w 250"/>
                    <a:gd name="T67" fmla="*/ 2147483647 h 264"/>
                    <a:gd name="T68" fmla="*/ 2147483647 w 250"/>
                    <a:gd name="T69" fmla="*/ 2147483647 h 264"/>
                    <a:gd name="T70" fmla="*/ 2147483647 w 250"/>
                    <a:gd name="T71" fmla="*/ 2147483647 h 264"/>
                    <a:gd name="T72" fmla="*/ 2147483647 w 250"/>
                    <a:gd name="T73" fmla="*/ 2147483647 h 264"/>
                    <a:gd name="T74" fmla="*/ 2147483647 w 250"/>
                    <a:gd name="T75" fmla="*/ 2147483647 h 264"/>
                    <a:gd name="T76" fmla="*/ 2147483647 w 250"/>
                    <a:gd name="T77" fmla="*/ 2147483647 h 264"/>
                    <a:gd name="T78" fmla="*/ 2147483647 w 250"/>
                    <a:gd name="T79" fmla="*/ 2147483647 h 264"/>
                    <a:gd name="T80" fmla="*/ 2147483647 w 250"/>
                    <a:gd name="T81" fmla="*/ 2147483647 h 264"/>
                    <a:gd name="T82" fmla="*/ 2147483647 w 250"/>
                    <a:gd name="T83" fmla="*/ 2147483647 h 264"/>
                    <a:gd name="T84" fmla="*/ 2147483647 w 250"/>
                    <a:gd name="T85" fmla="*/ 2147483647 h 264"/>
                    <a:gd name="T86" fmla="*/ 2147483647 w 250"/>
                    <a:gd name="T87" fmla="*/ 2147483647 h 264"/>
                    <a:gd name="T88" fmla="*/ 2147483647 w 250"/>
                    <a:gd name="T89" fmla="*/ 2147483647 h 264"/>
                    <a:gd name="T90" fmla="*/ 2147483647 w 250"/>
                    <a:gd name="T91" fmla="*/ 2147483647 h 264"/>
                    <a:gd name="T92" fmla="*/ 2147483647 w 250"/>
                    <a:gd name="T93" fmla="*/ 2147483647 h 264"/>
                    <a:gd name="T94" fmla="*/ 2147483647 w 250"/>
                    <a:gd name="T95" fmla="*/ 2147483647 h 264"/>
                    <a:gd name="T96" fmla="*/ 2147483647 w 250"/>
                    <a:gd name="T97" fmla="*/ 2147483647 h 264"/>
                    <a:gd name="T98" fmla="*/ 2147483647 w 250"/>
                    <a:gd name="T99" fmla="*/ 0 h 264"/>
                    <a:gd name="T100" fmla="*/ 2147483647 w 250"/>
                    <a:gd name="T101" fmla="*/ 2147483647 h 264"/>
                    <a:gd name="T102" fmla="*/ 2147483647 w 250"/>
                    <a:gd name="T103" fmla="*/ 2147483647 h 264"/>
                    <a:gd name="T104" fmla="*/ 2147483647 w 250"/>
                    <a:gd name="T105" fmla="*/ 2147483647 h 264"/>
                    <a:gd name="T106" fmla="*/ 2147483647 w 250"/>
                    <a:gd name="T107" fmla="*/ 2147483647 h 264"/>
                    <a:gd name="T108" fmla="*/ 2147483647 w 250"/>
                    <a:gd name="T109" fmla="*/ 2147483647 h 264"/>
                    <a:gd name="T110" fmla="*/ 2147483647 w 250"/>
                    <a:gd name="T111" fmla="*/ 2147483647 h 2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0"/>
                    <a:gd name="T169" fmla="*/ 0 h 264"/>
                    <a:gd name="T170" fmla="*/ 250 w 250"/>
                    <a:gd name="T171" fmla="*/ 264 h 2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0" h="264">
                      <a:moveTo>
                        <a:pt x="61" y="50"/>
                      </a:moveTo>
                      <a:lnTo>
                        <a:pt x="56" y="56"/>
                      </a:lnTo>
                      <a:lnTo>
                        <a:pt x="66" y="67"/>
                      </a:lnTo>
                      <a:lnTo>
                        <a:pt x="66" y="73"/>
                      </a:lnTo>
                      <a:lnTo>
                        <a:pt x="52" y="73"/>
                      </a:lnTo>
                      <a:lnTo>
                        <a:pt x="47" y="84"/>
                      </a:lnTo>
                      <a:lnTo>
                        <a:pt x="33" y="78"/>
                      </a:lnTo>
                      <a:lnTo>
                        <a:pt x="23" y="101"/>
                      </a:lnTo>
                      <a:lnTo>
                        <a:pt x="23" y="123"/>
                      </a:lnTo>
                      <a:lnTo>
                        <a:pt x="33" y="134"/>
                      </a:lnTo>
                      <a:lnTo>
                        <a:pt x="38" y="140"/>
                      </a:lnTo>
                      <a:lnTo>
                        <a:pt x="61" y="162"/>
                      </a:lnTo>
                      <a:lnTo>
                        <a:pt x="47" y="162"/>
                      </a:lnTo>
                      <a:lnTo>
                        <a:pt x="56" y="168"/>
                      </a:lnTo>
                      <a:lnTo>
                        <a:pt x="33" y="173"/>
                      </a:lnTo>
                      <a:lnTo>
                        <a:pt x="9" y="151"/>
                      </a:lnTo>
                      <a:lnTo>
                        <a:pt x="0" y="168"/>
                      </a:lnTo>
                      <a:lnTo>
                        <a:pt x="5" y="185"/>
                      </a:lnTo>
                      <a:lnTo>
                        <a:pt x="19" y="196"/>
                      </a:lnTo>
                      <a:lnTo>
                        <a:pt x="28" y="196"/>
                      </a:lnTo>
                      <a:lnTo>
                        <a:pt x="42" y="213"/>
                      </a:lnTo>
                      <a:lnTo>
                        <a:pt x="56" y="213"/>
                      </a:lnTo>
                      <a:lnTo>
                        <a:pt x="56" y="224"/>
                      </a:lnTo>
                      <a:lnTo>
                        <a:pt x="47" y="235"/>
                      </a:lnTo>
                      <a:lnTo>
                        <a:pt x="66" y="246"/>
                      </a:lnTo>
                      <a:lnTo>
                        <a:pt x="75" y="241"/>
                      </a:lnTo>
                      <a:lnTo>
                        <a:pt x="85" y="252"/>
                      </a:lnTo>
                      <a:lnTo>
                        <a:pt x="89" y="252"/>
                      </a:lnTo>
                      <a:lnTo>
                        <a:pt x="99" y="246"/>
                      </a:lnTo>
                      <a:lnTo>
                        <a:pt x="127" y="257"/>
                      </a:lnTo>
                      <a:lnTo>
                        <a:pt x="141" y="263"/>
                      </a:lnTo>
                      <a:lnTo>
                        <a:pt x="146" y="257"/>
                      </a:lnTo>
                      <a:lnTo>
                        <a:pt x="160" y="257"/>
                      </a:lnTo>
                      <a:lnTo>
                        <a:pt x="174" y="246"/>
                      </a:lnTo>
                      <a:lnTo>
                        <a:pt x="160" y="235"/>
                      </a:lnTo>
                      <a:lnTo>
                        <a:pt x="164" y="229"/>
                      </a:lnTo>
                      <a:lnTo>
                        <a:pt x="169" y="229"/>
                      </a:lnTo>
                      <a:lnTo>
                        <a:pt x="179" y="224"/>
                      </a:lnTo>
                      <a:lnTo>
                        <a:pt x="202" y="229"/>
                      </a:lnTo>
                      <a:lnTo>
                        <a:pt x="197" y="241"/>
                      </a:lnTo>
                      <a:lnTo>
                        <a:pt x="207" y="246"/>
                      </a:lnTo>
                      <a:lnTo>
                        <a:pt x="235" y="196"/>
                      </a:lnTo>
                      <a:lnTo>
                        <a:pt x="249" y="185"/>
                      </a:lnTo>
                      <a:lnTo>
                        <a:pt x="235" y="179"/>
                      </a:lnTo>
                      <a:lnTo>
                        <a:pt x="235" y="162"/>
                      </a:lnTo>
                      <a:lnTo>
                        <a:pt x="193" y="123"/>
                      </a:lnTo>
                      <a:lnTo>
                        <a:pt x="188" y="118"/>
                      </a:lnTo>
                      <a:lnTo>
                        <a:pt x="141" y="67"/>
                      </a:lnTo>
                      <a:lnTo>
                        <a:pt x="136" y="28"/>
                      </a:lnTo>
                      <a:lnTo>
                        <a:pt x="127" y="0"/>
                      </a:lnTo>
                      <a:lnTo>
                        <a:pt x="108" y="11"/>
                      </a:lnTo>
                      <a:lnTo>
                        <a:pt x="94" y="17"/>
                      </a:lnTo>
                      <a:lnTo>
                        <a:pt x="89" y="17"/>
                      </a:lnTo>
                      <a:lnTo>
                        <a:pt x="75" y="34"/>
                      </a:lnTo>
                      <a:lnTo>
                        <a:pt x="66" y="50"/>
                      </a:lnTo>
                      <a:lnTo>
                        <a:pt x="61" y="50"/>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36" name="Freeform 40"/>
                <p:cNvSpPr>
                  <a:spLocks/>
                </p:cNvSpPr>
                <p:nvPr/>
              </p:nvSpPr>
              <p:spPr bwMode="auto">
                <a:xfrm>
                  <a:off x="4948025" y="3831941"/>
                  <a:ext cx="400494" cy="300158"/>
                </a:xfrm>
                <a:custGeom>
                  <a:avLst/>
                  <a:gdLst>
                    <a:gd name="T0" fmla="*/ 10502 w 164"/>
                    <a:gd name="T1" fmla="*/ 273666 h 148"/>
                    <a:gd name="T2" fmla="*/ 10502 w 164"/>
                    <a:gd name="T3" fmla="*/ 296822 h 148"/>
                    <a:gd name="T4" fmla="*/ 39908 w 164"/>
                    <a:gd name="T5" fmla="*/ 296822 h 148"/>
                    <a:gd name="T6" fmla="*/ 50410 w 164"/>
                    <a:gd name="T7" fmla="*/ 309453 h 148"/>
                    <a:gd name="T8" fmla="*/ 71414 w 164"/>
                    <a:gd name="T9" fmla="*/ 286297 h 148"/>
                    <a:gd name="T10" fmla="*/ 121824 w 164"/>
                    <a:gd name="T11" fmla="*/ 296822 h 148"/>
                    <a:gd name="T12" fmla="*/ 121824 w 164"/>
                    <a:gd name="T13" fmla="*/ 273666 h 148"/>
                    <a:gd name="T14" fmla="*/ 130226 w 164"/>
                    <a:gd name="T15" fmla="*/ 273666 h 148"/>
                    <a:gd name="T16" fmla="*/ 172234 w 164"/>
                    <a:gd name="T17" fmla="*/ 309453 h 148"/>
                    <a:gd name="T18" fmla="*/ 212142 w 164"/>
                    <a:gd name="T19" fmla="*/ 309453 h 148"/>
                    <a:gd name="T20" fmla="*/ 231046 w 164"/>
                    <a:gd name="T21" fmla="*/ 261035 h 148"/>
                    <a:gd name="T22" fmla="*/ 262552 w 164"/>
                    <a:gd name="T23" fmla="*/ 273666 h 148"/>
                    <a:gd name="T24" fmla="*/ 302460 w 164"/>
                    <a:gd name="T25" fmla="*/ 273666 h 148"/>
                    <a:gd name="T26" fmla="*/ 291958 w 164"/>
                    <a:gd name="T27" fmla="*/ 202092 h 148"/>
                    <a:gd name="T28" fmla="*/ 302460 w 164"/>
                    <a:gd name="T29" fmla="*/ 178935 h 148"/>
                    <a:gd name="T30" fmla="*/ 331866 w 164"/>
                    <a:gd name="T31" fmla="*/ 178935 h 148"/>
                    <a:gd name="T32" fmla="*/ 342368 w 164"/>
                    <a:gd name="T33" fmla="*/ 155779 h 148"/>
                    <a:gd name="T34" fmla="*/ 321363 w 164"/>
                    <a:gd name="T35" fmla="*/ 130518 h 148"/>
                    <a:gd name="T36" fmla="*/ 331866 w 164"/>
                    <a:gd name="T37" fmla="*/ 107361 h 148"/>
                    <a:gd name="T38" fmla="*/ 342368 w 164"/>
                    <a:gd name="T39" fmla="*/ 48418 h 148"/>
                    <a:gd name="T40" fmla="*/ 302460 w 164"/>
                    <a:gd name="T41" fmla="*/ 35787 h 148"/>
                    <a:gd name="T42" fmla="*/ 262552 w 164"/>
                    <a:gd name="T43" fmla="*/ 0 h 148"/>
                    <a:gd name="T44" fmla="*/ 231046 w 164"/>
                    <a:gd name="T45" fmla="*/ 0 h 148"/>
                    <a:gd name="T46" fmla="*/ 201640 w 164"/>
                    <a:gd name="T47" fmla="*/ 23156 h 148"/>
                    <a:gd name="T48" fmla="*/ 140728 w 164"/>
                    <a:gd name="T49" fmla="*/ 130518 h 148"/>
                    <a:gd name="T50" fmla="*/ 130226 w 164"/>
                    <a:gd name="T51" fmla="*/ 119992 h 148"/>
                    <a:gd name="T52" fmla="*/ 130226 w 164"/>
                    <a:gd name="T53" fmla="*/ 94730 h 148"/>
                    <a:gd name="T54" fmla="*/ 90318 w 164"/>
                    <a:gd name="T55" fmla="*/ 58943 h 148"/>
                    <a:gd name="T56" fmla="*/ 79816 w 164"/>
                    <a:gd name="T57" fmla="*/ 94730 h 148"/>
                    <a:gd name="T58" fmla="*/ 60912 w 164"/>
                    <a:gd name="T59" fmla="*/ 94730 h 148"/>
                    <a:gd name="T60" fmla="*/ 50410 w 164"/>
                    <a:gd name="T61" fmla="*/ 107361 h 148"/>
                    <a:gd name="T62" fmla="*/ 71414 w 164"/>
                    <a:gd name="T63" fmla="*/ 130518 h 148"/>
                    <a:gd name="T64" fmla="*/ 50410 w 164"/>
                    <a:gd name="T65" fmla="*/ 155779 h 148"/>
                    <a:gd name="T66" fmla="*/ 21004 w 164"/>
                    <a:gd name="T67" fmla="*/ 143148 h 148"/>
                    <a:gd name="T68" fmla="*/ 0 w 164"/>
                    <a:gd name="T69" fmla="*/ 166305 h 148"/>
                    <a:gd name="T70" fmla="*/ 0 w 164"/>
                    <a:gd name="T71" fmla="*/ 202092 h 148"/>
                    <a:gd name="T72" fmla="*/ 10502 w 164"/>
                    <a:gd name="T73" fmla="*/ 225248 h 148"/>
                    <a:gd name="T74" fmla="*/ 0 w 164"/>
                    <a:gd name="T75" fmla="*/ 250509 h 148"/>
                    <a:gd name="T76" fmla="*/ 10502 w 164"/>
                    <a:gd name="T77" fmla="*/ 273666 h 1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4"/>
                    <a:gd name="T118" fmla="*/ 0 h 148"/>
                    <a:gd name="T119" fmla="*/ 164 w 164"/>
                    <a:gd name="T120" fmla="*/ 148 h 1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4" h="148">
                      <a:moveTo>
                        <a:pt x="5" y="130"/>
                      </a:moveTo>
                      <a:lnTo>
                        <a:pt x="5" y="141"/>
                      </a:lnTo>
                      <a:lnTo>
                        <a:pt x="19" y="141"/>
                      </a:lnTo>
                      <a:lnTo>
                        <a:pt x="24" y="147"/>
                      </a:lnTo>
                      <a:lnTo>
                        <a:pt x="34" y="136"/>
                      </a:lnTo>
                      <a:lnTo>
                        <a:pt x="58" y="141"/>
                      </a:lnTo>
                      <a:lnTo>
                        <a:pt x="58" y="130"/>
                      </a:lnTo>
                      <a:lnTo>
                        <a:pt x="62" y="130"/>
                      </a:lnTo>
                      <a:lnTo>
                        <a:pt x="82" y="147"/>
                      </a:lnTo>
                      <a:lnTo>
                        <a:pt x="101" y="147"/>
                      </a:lnTo>
                      <a:lnTo>
                        <a:pt x="110" y="124"/>
                      </a:lnTo>
                      <a:lnTo>
                        <a:pt x="125" y="130"/>
                      </a:lnTo>
                      <a:lnTo>
                        <a:pt x="144" y="130"/>
                      </a:lnTo>
                      <a:lnTo>
                        <a:pt x="139" y="96"/>
                      </a:lnTo>
                      <a:lnTo>
                        <a:pt x="144" y="85"/>
                      </a:lnTo>
                      <a:lnTo>
                        <a:pt x="158" y="85"/>
                      </a:lnTo>
                      <a:lnTo>
                        <a:pt x="163" y="74"/>
                      </a:lnTo>
                      <a:lnTo>
                        <a:pt x="153" y="62"/>
                      </a:lnTo>
                      <a:lnTo>
                        <a:pt x="158" y="51"/>
                      </a:lnTo>
                      <a:lnTo>
                        <a:pt x="163" y="23"/>
                      </a:lnTo>
                      <a:lnTo>
                        <a:pt x="144" y="17"/>
                      </a:lnTo>
                      <a:lnTo>
                        <a:pt x="125" y="0"/>
                      </a:lnTo>
                      <a:lnTo>
                        <a:pt x="110" y="0"/>
                      </a:lnTo>
                      <a:lnTo>
                        <a:pt x="96" y="11"/>
                      </a:lnTo>
                      <a:lnTo>
                        <a:pt x="67" y="62"/>
                      </a:lnTo>
                      <a:lnTo>
                        <a:pt x="62" y="57"/>
                      </a:lnTo>
                      <a:lnTo>
                        <a:pt x="62" y="45"/>
                      </a:lnTo>
                      <a:lnTo>
                        <a:pt x="43" y="28"/>
                      </a:lnTo>
                      <a:lnTo>
                        <a:pt x="38" y="45"/>
                      </a:lnTo>
                      <a:lnTo>
                        <a:pt x="29" y="45"/>
                      </a:lnTo>
                      <a:lnTo>
                        <a:pt x="24" y="51"/>
                      </a:lnTo>
                      <a:lnTo>
                        <a:pt x="34" y="62"/>
                      </a:lnTo>
                      <a:lnTo>
                        <a:pt x="24" y="74"/>
                      </a:lnTo>
                      <a:lnTo>
                        <a:pt x="10" y="68"/>
                      </a:lnTo>
                      <a:lnTo>
                        <a:pt x="0" y="79"/>
                      </a:lnTo>
                      <a:lnTo>
                        <a:pt x="0" y="96"/>
                      </a:lnTo>
                      <a:lnTo>
                        <a:pt x="5" y="107"/>
                      </a:lnTo>
                      <a:lnTo>
                        <a:pt x="0" y="119"/>
                      </a:lnTo>
                      <a:lnTo>
                        <a:pt x="5" y="130"/>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black"/>
                    </a:solidFill>
                    <a:effectLst/>
                    <a:uLnTx/>
                    <a:uFillTx/>
                    <a:latin typeface="Arial"/>
                    <a:cs typeface="Arial" pitchFamily="34" charset="0"/>
                  </a:endParaRPr>
                </a:p>
              </p:txBody>
            </p:sp>
            <p:sp>
              <p:nvSpPr>
                <p:cNvPr id="37" name="Freeform 43"/>
                <p:cNvSpPr>
                  <a:spLocks/>
                </p:cNvSpPr>
                <p:nvPr/>
              </p:nvSpPr>
              <p:spPr bwMode="auto">
                <a:xfrm>
                  <a:off x="5415541" y="4169062"/>
                  <a:ext cx="510015" cy="555958"/>
                </a:xfrm>
                <a:custGeom>
                  <a:avLst/>
                  <a:gdLst>
                    <a:gd name="T0" fmla="*/ 2147483647 w 207"/>
                    <a:gd name="T1" fmla="*/ 2147483647 h 258"/>
                    <a:gd name="T2" fmla="*/ 2147483647 w 207"/>
                    <a:gd name="T3" fmla="*/ 2147483647 h 258"/>
                    <a:gd name="T4" fmla="*/ 2147483647 w 207"/>
                    <a:gd name="T5" fmla="*/ 2147483647 h 258"/>
                    <a:gd name="T6" fmla="*/ 2147483647 w 207"/>
                    <a:gd name="T7" fmla="*/ 2147483647 h 258"/>
                    <a:gd name="T8" fmla="*/ 2147483647 w 207"/>
                    <a:gd name="T9" fmla="*/ 2147483647 h 258"/>
                    <a:gd name="T10" fmla="*/ 2147483647 w 207"/>
                    <a:gd name="T11" fmla="*/ 2147483647 h 258"/>
                    <a:gd name="T12" fmla="*/ 2147483647 w 207"/>
                    <a:gd name="T13" fmla="*/ 2147483647 h 258"/>
                    <a:gd name="T14" fmla="*/ 2147483647 w 207"/>
                    <a:gd name="T15" fmla="*/ 2147483647 h 258"/>
                    <a:gd name="T16" fmla="*/ 2147483647 w 207"/>
                    <a:gd name="T17" fmla="*/ 2147483647 h 258"/>
                    <a:gd name="T18" fmla="*/ 2147483647 w 207"/>
                    <a:gd name="T19" fmla="*/ 2147483647 h 258"/>
                    <a:gd name="T20" fmla="*/ 2147483647 w 207"/>
                    <a:gd name="T21" fmla="*/ 2147483647 h 258"/>
                    <a:gd name="T22" fmla="*/ 2147483647 w 207"/>
                    <a:gd name="T23" fmla="*/ 2147483647 h 258"/>
                    <a:gd name="T24" fmla="*/ 2147483647 w 207"/>
                    <a:gd name="T25" fmla="*/ 2147483647 h 258"/>
                    <a:gd name="T26" fmla="*/ 2147483647 w 207"/>
                    <a:gd name="T27" fmla="*/ 2147483647 h 258"/>
                    <a:gd name="T28" fmla="*/ 2147483647 w 207"/>
                    <a:gd name="T29" fmla="*/ 2147483647 h 258"/>
                    <a:gd name="T30" fmla="*/ 2147483647 w 207"/>
                    <a:gd name="T31" fmla="*/ 2147483647 h 258"/>
                    <a:gd name="T32" fmla="*/ 2147483647 w 207"/>
                    <a:gd name="T33" fmla="*/ 2147483647 h 258"/>
                    <a:gd name="T34" fmla="*/ 2147483647 w 207"/>
                    <a:gd name="T35" fmla="*/ 2147483647 h 258"/>
                    <a:gd name="T36" fmla="*/ 2147483647 w 207"/>
                    <a:gd name="T37" fmla="*/ 2147483647 h 258"/>
                    <a:gd name="T38" fmla="*/ 2147483647 w 207"/>
                    <a:gd name="T39" fmla="*/ 2147483647 h 258"/>
                    <a:gd name="T40" fmla="*/ 2147483647 w 207"/>
                    <a:gd name="T41" fmla="*/ 2147483647 h 258"/>
                    <a:gd name="T42" fmla="*/ 2147483647 w 207"/>
                    <a:gd name="T43" fmla="*/ 2147483647 h 258"/>
                    <a:gd name="T44" fmla="*/ 2147483647 w 207"/>
                    <a:gd name="T45" fmla="*/ 2147483647 h 258"/>
                    <a:gd name="T46" fmla="*/ 2147483647 w 207"/>
                    <a:gd name="T47" fmla="*/ 2147483647 h 258"/>
                    <a:gd name="T48" fmla="*/ 2147483647 w 207"/>
                    <a:gd name="T49" fmla="*/ 2147483647 h 258"/>
                    <a:gd name="T50" fmla="*/ 2147483647 w 207"/>
                    <a:gd name="T51" fmla="*/ 2147483647 h 258"/>
                    <a:gd name="T52" fmla="*/ 2147483647 w 207"/>
                    <a:gd name="T53" fmla="*/ 2147483647 h 258"/>
                    <a:gd name="T54" fmla="*/ 2147483647 w 207"/>
                    <a:gd name="T55" fmla="*/ 2147483647 h 258"/>
                    <a:gd name="T56" fmla="*/ 2147483647 w 207"/>
                    <a:gd name="T57" fmla="*/ 2147483647 h 258"/>
                    <a:gd name="T58" fmla="*/ 2147483647 w 207"/>
                    <a:gd name="T59" fmla="*/ 2147483647 h 258"/>
                    <a:gd name="T60" fmla="*/ 2147483647 w 207"/>
                    <a:gd name="T61" fmla="*/ 2147483647 h 258"/>
                    <a:gd name="T62" fmla="*/ 2147483647 w 207"/>
                    <a:gd name="T63" fmla="*/ 0 h 258"/>
                    <a:gd name="T64" fmla="*/ 2147483647 w 207"/>
                    <a:gd name="T65" fmla="*/ 0 h 258"/>
                    <a:gd name="T66" fmla="*/ 2147483647 w 207"/>
                    <a:gd name="T67" fmla="*/ 0 h 258"/>
                    <a:gd name="T68" fmla="*/ 2147483647 w 207"/>
                    <a:gd name="T69" fmla="*/ 2147483647 h 258"/>
                    <a:gd name="T70" fmla="*/ 0 w 207"/>
                    <a:gd name="T71" fmla="*/ 2147483647 h 258"/>
                    <a:gd name="T72" fmla="*/ 2147483647 w 207"/>
                    <a:gd name="T73" fmla="*/ 2147483647 h 258"/>
                    <a:gd name="T74" fmla="*/ 2147483647 w 207"/>
                    <a:gd name="T75" fmla="*/ 2147483647 h 258"/>
                    <a:gd name="T76" fmla="*/ 2147483647 w 207"/>
                    <a:gd name="T77" fmla="*/ 2147483647 h 258"/>
                    <a:gd name="T78" fmla="*/ 2147483647 w 207"/>
                    <a:gd name="T79" fmla="*/ 2147483647 h 258"/>
                    <a:gd name="T80" fmla="*/ 2147483647 w 207"/>
                    <a:gd name="T81" fmla="*/ 2147483647 h 258"/>
                    <a:gd name="T82" fmla="*/ 2147483647 w 207"/>
                    <a:gd name="T83" fmla="*/ 2147483647 h 258"/>
                    <a:gd name="T84" fmla="*/ 2147483647 w 207"/>
                    <a:gd name="T85" fmla="*/ 2147483647 h 258"/>
                    <a:gd name="T86" fmla="*/ 2147483647 w 207"/>
                    <a:gd name="T87" fmla="*/ 2147483647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7"/>
                    <a:gd name="T133" fmla="*/ 0 h 258"/>
                    <a:gd name="T134" fmla="*/ 207 w 207"/>
                    <a:gd name="T135" fmla="*/ 258 h 2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7" h="258">
                      <a:moveTo>
                        <a:pt x="38" y="218"/>
                      </a:moveTo>
                      <a:lnTo>
                        <a:pt x="43" y="240"/>
                      </a:lnTo>
                      <a:lnTo>
                        <a:pt x="57" y="246"/>
                      </a:lnTo>
                      <a:lnTo>
                        <a:pt x="67" y="235"/>
                      </a:lnTo>
                      <a:lnTo>
                        <a:pt x="77" y="235"/>
                      </a:lnTo>
                      <a:lnTo>
                        <a:pt x="91" y="229"/>
                      </a:lnTo>
                      <a:lnTo>
                        <a:pt x="96" y="240"/>
                      </a:lnTo>
                      <a:lnTo>
                        <a:pt x="86" y="240"/>
                      </a:lnTo>
                      <a:lnTo>
                        <a:pt x="91" y="257"/>
                      </a:lnTo>
                      <a:lnTo>
                        <a:pt x="115" y="257"/>
                      </a:lnTo>
                      <a:lnTo>
                        <a:pt x="125" y="240"/>
                      </a:lnTo>
                      <a:lnTo>
                        <a:pt x="134" y="246"/>
                      </a:lnTo>
                      <a:lnTo>
                        <a:pt x="144" y="218"/>
                      </a:lnTo>
                      <a:lnTo>
                        <a:pt x="144" y="207"/>
                      </a:lnTo>
                      <a:lnTo>
                        <a:pt x="163" y="196"/>
                      </a:lnTo>
                      <a:lnTo>
                        <a:pt x="182" y="196"/>
                      </a:lnTo>
                      <a:lnTo>
                        <a:pt x="206" y="140"/>
                      </a:lnTo>
                      <a:lnTo>
                        <a:pt x="196" y="129"/>
                      </a:lnTo>
                      <a:lnTo>
                        <a:pt x="192" y="123"/>
                      </a:lnTo>
                      <a:lnTo>
                        <a:pt x="192" y="117"/>
                      </a:lnTo>
                      <a:lnTo>
                        <a:pt x="182" y="95"/>
                      </a:lnTo>
                      <a:lnTo>
                        <a:pt x="187" y="78"/>
                      </a:lnTo>
                      <a:lnTo>
                        <a:pt x="177" y="73"/>
                      </a:lnTo>
                      <a:lnTo>
                        <a:pt x="158" y="61"/>
                      </a:lnTo>
                      <a:lnTo>
                        <a:pt x="144" y="78"/>
                      </a:lnTo>
                      <a:lnTo>
                        <a:pt x="134" y="78"/>
                      </a:lnTo>
                      <a:lnTo>
                        <a:pt x="115" y="56"/>
                      </a:lnTo>
                      <a:lnTo>
                        <a:pt x="115" y="39"/>
                      </a:lnTo>
                      <a:lnTo>
                        <a:pt x="86" y="34"/>
                      </a:lnTo>
                      <a:lnTo>
                        <a:pt x="77" y="28"/>
                      </a:lnTo>
                      <a:lnTo>
                        <a:pt x="86" y="17"/>
                      </a:lnTo>
                      <a:lnTo>
                        <a:pt x="67" y="0"/>
                      </a:lnTo>
                      <a:lnTo>
                        <a:pt x="53" y="0"/>
                      </a:lnTo>
                      <a:lnTo>
                        <a:pt x="19" y="0"/>
                      </a:lnTo>
                      <a:lnTo>
                        <a:pt x="24" y="34"/>
                      </a:lnTo>
                      <a:lnTo>
                        <a:pt x="0" y="56"/>
                      </a:lnTo>
                      <a:lnTo>
                        <a:pt x="5" y="84"/>
                      </a:lnTo>
                      <a:lnTo>
                        <a:pt x="19" y="106"/>
                      </a:lnTo>
                      <a:lnTo>
                        <a:pt x="29" y="134"/>
                      </a:lnTo>
                      <a:lnTo>
                        <a:pt x="43" y="151"/>
                      </a:lnTo>
                      <a:lnTo>
                        <a:pt x="57" y="162"/>
                      </a:lnTo>
                      <a:lnTo>
                        <a:pt x="57" y="184"/>
                      </a:lnTo>
                      <a:lnTo>
                        <a:pt x="43" y="196"/>
                      </a:lnTo>
                      <a:lnTo>
                        <a:pt x="38" y="218"/>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38" name="Freeform 44"/>
                <p:cNvSpPr>
                  <a:spLocks/>
                </p:cNvSpPr>
                <p:nvPr/>
              </p:nvSpPr>
              <p:spPr bwMode="auto">
                <a:xfrm>
                  <a:off x="5520158" y="4586031"/>
                  <a:ext cx="536170" cy="1011370"/>
                </a:xfrm>
                <a:custGeom>
                  <a:avLst/>
                  <a:gdLst>
                    <a:gd name="T0" fmla="*/ 2147483647 w 219"/>
                    <a:gd name="T1" fmla="*/ 2147483647 h 476"/>
                    <a:gd name="T2" fmla="*/ 2147483647 w 219"/>
                    <a:gd name="T3" fmla="*/ 2147483647 h 476"/>
                    <a:gd name="T4" fmla="*/ 2147483647 w 219"/>
                    <a:gd name="T5" fmla="*/ 2147483647 h 476"/>
                    <a:gd name="T6" fmla="*/ 2147483647 w 219"/>
                    <a:gd name="T7" fmla="*/ 2147483647 h 476"/>
                    <a:gd name="T8" fmla="*/ 2147483647 w 219"/>
                    <a:gd name="T9" fmla="*/ 2147483647 h 476"/>
                    <a:gd name="T10" fmla="*/ 2147483647 w 219"/>
                    <a:gd name="T11" fmla="*/ 2147483647 h 476"/>
                    <a:gd name="T12" fmla="*/ 2147483647 w 219"/>
                    <a:gd name="T13" fmla="*/ 2147483647 h 476"/>
                    <a:gd name="T14" fmla="*/ 2147483647 w 219"/>
                    <a:gd name="T15" fmla="*/ 2147483647 h 476"/>
                    <a:gd name="T16" fmla="*/ 2147483647 w 219"/>
                    <a:gd name="T17" fmla="*/ 2147483647 h 476"/>
                    <a:gd name="T18" fmla="*/ 2147483647 w 219"/>
                    <a:gd name="T19" fmla="*/ 2147483647 h 476"/>
                    <a:gd name="T20" fmla="*/ 2147483647 w 219"/>
                    <a:gd name="T21" fmla="*/ 2147483647 h 476"/>
                    <a:gd name="T22" fmla="*/ 2147483647 w 219"/>
                    <a:gd name="T23" fmla="*/ 2147483647 h 476"/>
                    <a:gd name="T24" fmla="*/ 2147483647 w 219"/>
                    <a:gd name="T25" fmla="*/ 2147483647 h 476"/>
                    <a:gd name="T26" fmla="*/ 2147483647 w 219"/>
                    <a:gd name="T27" fmla="*/ 2147483647 h 476"/>
                    <a:gd name="T28" fmla="*/ 2147483647 w 219"/>
                    <a:gd name="T29" fmla="*/ 2147483647 h 476"/>
                    <a:gd name="T30" fmla="*/ 2147483647 w 219"/>
                    <a:gd name="T31" fmla="*/ 2147483647 h 476"/>
                    <a:gd name="T32" fmla="*/ 2147483647 w 219"/>
                    <a:gd name="T33" fmla="*/ 2147483647 h 476"/>
                    <a:gd name="T34" fmla="*/ 2147483647 w 219"/>
                    <a:gd name="T35" fmla="*/ 2147483647 h 476"/>
                    <a:gd name="T36" fmla="*/ 2147483647 w 219"/>
                    <a:gd name="T37" fmla="*/ 2147483647 h 476"/>
                    <a:gd name="T38" fmla="*/ 2147483647 w 219"/>
                    <a:gd name="T39" fmla="*/ 2147483647 h 476"/>
                    <a:gd name="T40" fmla="*/ 2147483647 w 219"/>
                    <a:gd name="T41" fmla="*/ 2147483647 h 476"/>
                    <a:gd name="T42" fmla="*/ 2147483647 w 219"/>
                    <a:gd name="T43" fmla="*/ 2147483647 h 476"/>
                    <a:gd name="T44" fmla="*/ 2147483647 w 219"/>
                    <a:gd name="T45" fmla="*/ 2147483647 h 476"/>
                    <a:gd name="T46" fmla="*/ 0 w 219"/>
                    <a:gd name="T47" fmla="*/ 2147483647 h 476"/>
                    <a:gd name="T48" fmla="*/ 2147483647 w 219"/>
                    <a:gd name="T49" fmla="*/ 2147483647 h 476"/>
                    <a:gd name="T50" fmla="*/ 2147483647 w 219"/>
                    <a:gd name="T51" fmla="*/ 2147483647 h 476"/>
                    <a:gd name="T52" fmla="*/ 2147483647 w 219"/>
                    <a:gd name="T53" fmla="*/ 2147483647 h 476"/>
                    <a:gd name="T54" fmla="*/ 2147483647 w 219"/>
                    <a:gd name="T55" fmla="*/ 2147483647 h 476"/>
                    <a:gd name="T56" fmla="*/ 2147483647 w 219"/>
                    <a:gd name="T57" fmla="*/ 2147483647 h 476"/>
                    <a:gd name="T58" fmla="*/ 2147483647 w 219"/>
                    <a:gd name="T59" fmla="*/ 2147483647 h 476"/>
                    <a:gd name="T60" fmla="*/ 2147483647 w 219"/>
                    <a:gd name="T61" fmla="*/ 2147483647 h 476"/>
                    <a:gd name="T62" fmla="*/ 2147483647 w 219"/>
                    <a:gd name="T63" fmla="*/ 2147483647 h 476"/>
                    <a:gd name="T64" fmla="*/ 2147483647 w 219"/>
                    <a:gd name="T65" fmla="*/ 2147483647 h 476"/>
                    <a:gd name="T66" fmla="*/ 2147483647 w 219"/>
                    <a:gd name="T67" fmla="*/ 2147483647 h 476"/>
                    <a:gd name="T68" fmla="*/ 2147483647 w 219"/>
                    <a:gd name="T69" fmla="*/ 2147483647 h 476"/>
                    <a:gd name="T70" fmla="*/ 2147483647 w 219"/>
                    <a:gd name="T71" fmla="*/ 2147483647 h 476"/>
                    <a:gd name="T72" fmla="*/ 2147483647 w 219"/>
                    <a:gd name="T73" fmla="*/ 2147483647 h 476"/>
                    <a:gd name="T74" fmla="*/ 2147483647 w 219"/>
                    <a:gd name="T75" fmla="*/ 2147483647 h 476"/>
                    <a:gd name="T76" fmla="*/ 2147483647 w 219"/>
                    <a:gd name="T77" fmla="*/ 2147483647 h 476"/>
                    <a:gd name="T78" fmla="*/ 2147483647 w 219"/>
                    <a:gd name="T79" fmla="*/ 2147483647 h 476"/>
                    <a:gd name="T80" fmla="*/ 2147483647 w 219"/>
                    <a:gd name="T81" fmla="*/ 2147483647 h 476"/>
                    <a:gd name="T82" fmla="*/ 2147483647 w 219"/>
                    <a:gd name="T83" fmla="*/ 2147483647 h 476"/>
                    <a:gd name="T84" fmla="*/ 2147483647 w 219"/>
                    <a:gd name="T85" fmla="*/ 2147483647 h 476"/>
                    <a:gd name="T86" fmla="*/ 2147483647 w 219"/>
                    <a:gd name="T87" fmla="*/ 2147483647 h 476"/>
                    <a:gd name="T88" fmla="*/ 2147483647 w 219"/>
                    <a:gd name="T89" fmla="*/ 2147483647 h 476"/>
                    <a:gd name="T90" fmla="*/ 2147483647 w 219"/>
                    <a:gd name="T91" fmla="*/ 2147483647 h 476"/>
                    <a:gd name="T92" fmla="*/ 2147483647 w 219"/>
                    <a:gd name="T93" fmla="*/ 2147483647 h 476"/>
                    <a:gd name="T94" fmla="*/ 2147483647 w 219"/>
                    <a:gd name="T95" fmla="*/ 2147483647 h 476"/>
                    <a:gd name="T96" fmla="*/ 2147483647 w 219"/>
                    <a:gd name="T97" fmla="*/ 2147483647 h 476"/>
                    <a:gd name="T98" fmla="*/ 2147483647 w 219"/>
                    <a:gd name="T99" fmla="*/ 2147483647 h 476"/>
                    <a:gd name="T100" fmla="*/ 2147483647 w 219"/>
                    <a:gd name="T101" fmla="*/ 0 h 476"/>
                    <a:gd name="T102" fmla="*/ 2147483647 w 219"/>
                    <a:gd name="T103" fmla="*/ 0 h 476"/>
                    <a:gd name="T104" fmla="*/ 2147483647 w 219"/>
                    <a:gd name="T105" fmla="*/ 2147483647 h 476"/>
                    <a:gd name="T106" fmla="*/ 2147483647 w 219"/>
                    <a:gd name="T107" fmla="*/ 2147483647 h 476"/>
                    <a:gd name="T108" fmla="*/ 2147483647 w 219"/>
                    <a:gd name="T109" fmla="*/ 2147483647 h 476"/>
                    <a:gd name="T110" fmla="*/ 2147483647 w 219"/>
                    <a:gd name="T111" fmla="*/ 2147483647 h 476"/>
                    <a:gd name="T112" fmla="*/ 2147483647 w 219"/>
                    <a:gd name="T113" fmla="*/ 2147483647 h 476"/>
                    <a:gd name="T114" fmla="*/ 2147483647 w 219"/>
                    <a:gd name="T115" fmla="*/ 2147483647 h 476"/>
                    <a:gd name="T116" fmla="*/ 2147483647 w 219"/>
                    <a:gd name="T117" fmla="*/ 2147483647 h 476"/>
                    <a:gd name="T118" fmla="*/ 2147483647 w 219"/>
                    <a:gd name="T119" fmla="*/ 2147483647 h 476"/>
                    <a:gd name="T120" fmla="*/ 2147483647 w 219"/>
                    <a:gd name="T121" fmla="*/ 2147483647 h 476"/>
                    <a:gd name="T122" fmla="*/ 2147483647 w 219"/>
                    <a:gd name="T123" fmla="*/ 2147483647 h 476"/>
                    <a:gd name="T124" fmla="*/ 2147483647 w 219"/>
                    <a:gd name="T125" fmla="*/ 2147483647 h 4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9"/>
                    <a:gd name="T190" fmla="*/ 0 h 476"/>
                    <a:gd name="T191" fmla="*/ 219 w 219"/>
                    <a:gd name="T192" fmla="*/ 476 h 4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9" h="476">
                      <a:moveTo>
                        <a:pt x="9" y="50"/>
                      </a:moveTo>
                      <a:lnTo>
                        <a:pt x="14" y="61"/>
                      </a:lnTo>
                      <a:lnTo>
                        <a:pt x="19" y="106"/>
                      </a:lnTo>
                      <a:lnTo>
                        <a:pt x="28" y="134"/>
                      </a:lnTo>
                      <a:lnTo>
                        <a:pt x="33" y="145"/>
                      </a:lnTo>
                      <a:lnTo>
                        <a:pt x="62" y="196"/>
                      </a:lnTo>
                      <a:lnTo>
                        <a:pt x="62" y="229"/>
                      </a:lnTo>
                      <a:lnTo>
                        <a:pt x="66" y="251"/>
                      </a:lnTo>
                      <a:lnTo>
                        <a:pt x="81" y="257"/>
                      </a:lnTo>
                      <a:lnTo>
                        <a:pt x="85" y="268"/>
                      </a:lnTo>
                      <a:lnTo>
                        <a:pt x="81" y="291"/>
                      </a:lnTo>
                      <a:lnTo>
                        <a:pt x="66" y="307"/>
                      </a:lnTo>
                      <a:lnTo>
                        <a:pt x="47" y="302"/>
                      </a:lnTo>
                      <a:lnTo>
                        <a:pt x="38" y="313"/>
                      </a:lnTo>
                      <a:lnTo>
                        <a:pt x="28" y="319"/>
                      </a:lnTo>
                      <a:lnTo>
                        <a:pt x="28" y="330"/>
                      </a:lnTo>
                      <a:lnTo>
                        <a:pt x="43" y="341"/>
                      </a:lnTo>
                      <a:lnTo>
                        <a:pt x="33" y="363"/>
                      </a:lnTo>
                      <a:lnTo>
                        <a:pt x="28" y="391"/>
                      </a:lnTo>
                      <a:lnTo>
                        <a:pt x="19" y="402"/>
                      </a:lnTo>
                      <a:lnTo>
                        <a:pt x="5" y="402"/>
                      </a:lnTo>
                      <a:lnTo>
                        <a:pt x="5" y="414"/>
                      </a:lnTo>
                      <a:lnTo>
                        <a:pt x="5" y="430"/>
                      </a:lnTo>
                      <a:lnTo>
                        <a:pt x="0" y="441"/>
                      </a:lnTo>
                      <a:lnTo>
                        <a:pt x="5" y="458"/>
                      </a:lnTo>
                      <a:lnTo>
                        <a:pt x="24" y="469"/>
                      </a:lnTo>
                      <a:lnTo>
                        <a:pt x="33" y="475"/>
                      </a:lnTo>
                      <a:lnTo>
                        <a:pt x="47" y="469"/>
                      </a:lnTo>
                      <a:lnTo>
                        <a:pt x="62" y="469"/>
                      </a:lnTo>
                      <a:lnTo>
                        <a:pt x="81" y="453"/>
                      </a:lnTo>
                      <a:lnTo>
                        <a:pt x="81" y="425"/>
                      </a:lnTo>
                      <a:lnTo>
                        <a:pt x="95" y="391"/>
                      </a:lnTo>
                      <a:lnTo>
                        <a:pt x="114" y="380"/>
                      </a:lnTo>
                      <a:lnTo>
                        <a:pt x="137" y="363"/>
                      </a:lnTo>
                      <a:lnTo>
                        <a:pt x="142" y="330"/>
                      </a:lnTo>
                      <a:lnTo>
                        <a:pt x="137" y="291"/>
                      </a:lnTo>
                      <a:lnTo>
                        <a:pt x="142" y="268"/>
                      </a:lnTo>
                      <a:lnTo>
                        <a:pt x="185" y="246"/>
                      </a:lnTo>
                      <a:lnTo>
                        <a:pt x="194" y="257"/>
                      </a:lnTo>
                      <a:lnTo>
                        <a:pt x="209" y="257"/>
                      </a:lnTo>
                      <a:lnTo>
                        <a:pt x="218" y="229"/>
                      </a:lnTo>
                      <a:lnTo>
                        <a:pt x="209" y="218"/>
                      </a:lnTo>
                      <a:lnTo>
                        <a:pt x="209" y="196"/>
                      </a:lnTo>
                      <a:lnTo>
                        <a:pt x="199" y="162"/>
                      </a:lnTo>
                      <a:lnTo>
                        <a:pt x="180" y="134"/>
                      </a:lnTo>
                      <a:lnTo>
                        <a:pt x="147" y="106"/>
                      </a:lnTo>
                      <a:lnTo>
                        <a:pt x="133" y="117"/>
                      </a:lnTo>
                      <a:lnTo>
                        <a:pt x="109" y="84"/>
                      </a:lnTo>
                      <a:lnTo>
                        <a:pt x="128" y="45"/>
                      </a:lnTo>
                      <a:lnTo>
                        <a:pt x="133" y="45"/>
                      </a:lnTo>
                      <a:lnTo>
                        <a:pt x="128" y="0"/>
                      </a:lnTo>
                      <a:lnTo>
                        <a:pt x="118" y="0"/>
                      </a:lnTo>
                      <a:lnTo>
                        <a:pt x="95" y="6"/>
                      </a:lnTo>
                      <a:lnTo>
                        <a:pt x="85" y="50"/>
                      </a:lnTo>
                      <a:lnTo>
                        <a:pt x="81" y="45"/>
                      </a:lnTo>
                      <a:lnTo>
                        <a:pt x="66" y="56"/>
                      </a:lnTo>
                      <a:lnTo>
                        <a:pt x="47" y="56"/>
                      </a:lnTo>
                      <a:lnTo>
                        <a:pt x="43" y="45"/>
                      </a:lnTo>
                      <a:lnTo>
                        <a:pt x="57" y="45"/>
                      </a:lnTo>
                      <a:lnTo>
                        <a:pt x="52" y="28"/>
                      </a:lnTo>
                      <a:lnTo>
                        <a:pt x="24" y="34"/>
                      </a:lnTo>
                      <a:lnTo>
                        <a:pt x="19" y="28"/>
                      </a:lnTo>
                      <a:lnTo>
                        <a:pt x="9" y="50"/>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39" name="Freeform 25"/>
                <p:cNvSpPr>
                  <a:spLocks/>
                </p:cNvSpPr>
                <p:nvPr/>
              </p:nvSpPr>
              <p:spPr bwMode="auto">
                <a:xfrm>
                  <a:off x="3138453" y="3718088"/>
                  <a:ext cx="495302" cy="823586"/>
                </a:xfrm>
                <a:custGeom>
                  <a:avLst/>
                  <a:gdLst>
                    <a:gd name="T0" fmla="*/ 399253 w 234"/>
                    <a:gd name="T1" fmla="*/ 931585 h 501"/>
                    <a:gd name="T2" fmla="*/ 409759 w 234"/>
                    <a:gd name="T3" fmla="*/ 895916 h 501"/>
                    <a:gd name="T4" fmla="*/ 439178 w 234"/>
                    <a:gd name="T5" fmla="*/ 742750 h 501"/>
                    <a:gd name="T6" fmla="*/ 449684 w 234"/>
                    <a:gd name="T7" fmla="*/ 625253 h 501"/>
                    <a:gd name="T8" fmla="*/ 428671 w 234"/>
                    <a:gd name="T9" fmla="*/ 495167 h 501"/>
                    <a:gd name="T10" fmla="*/ 449684 w 234"/>
                    <a:gd name="T11" fmla="*/ 423829 h 501"/>
                    <a:gd name="T12" fmla="*/ 460191 w 234"/>
                    <a:gd name="T13" fmla="*/ 306332 h 501"/>
                    <a:gd name="T14" fmla="*/ 449684 w 234"/>
                    <a:gd name="T15" fmla="*/ 224504 h 501"/>
                    <a:gd name="T16" fmla="*/ 420266 w 234"/>
                    <a:gd name="T17" fmla="*/ 165755 h 501"/>
                    <a:gd name="T18" fmla="*/ 449684 w 234"/>
                    <a:gd name="T19" fmla="*/ 140577 h 501"/>
                    <a:gd name="T20" fmla="*/ 409759 w 234"/>
                    <a:gd name="T21" fmla="*/ 117497 h 501"/>
                    <a:gd name="T22" fmla="*/ 399253 w 234"/>
                    <a:gd name="T23" fmla="*/ 58749 h 501"/>
                    <a:gd name="T24" fmla="*/ 380341 w 234"/>
                    <a:gd name="T25" fmla="*/ 46160 h 501"/>
                    <a:gd name="T26" fmla="*/ 300490 w 234"/>
                    <a:gd name="T27" fmla="*/ 58749 h 501"/>
                    <a:gd name="T28" fmla="*/ 210133 w 234"/>
                    <a:gd name="T29" fmla="*/ 130086 h 501"/>
                    <a:gd name="T30" fmla="*/ 149194 w 234"/>
                    <a:gd name="T31" fmla="*/ 165755 h 501"/>
                    <a:gd name="T32" fmla="*/ 50432 w 234"/>
                    <a:gd name="T33" fmla="*/ 165755 h 501"/>
                    <a:gd name="T34" fmla="*/ 60939 w 234"/>
                    <a:gd name="T35" fmla="*/ 35669 h 501"/>
                    <a:gd name="T36" fmla="*/ 0 w 234"/>
                    <a:gd name="T37" fmla="*/ 117497 h 501"/>
                    <a:gd name="T38" fmla="*/ 10507 w 234"/>
                    <a:gd name="T39" fmla="*/ 188835 h 501"/>
                    <a:gd name="T40" fmla="*/ 10507 w 234"/>
                    <a:gd name="T41" fmla="*/ 247583 h 501"/>
                    <a:gd name="T42" fmla="*/ 50432 w 234"/>
                    <a:gd name="T43" fmla="*/ 293743 h 501"/>
                    <a:gd name="T44" fmla="*/ 90357 w 234"/>
                    <a:gd name="T45" fmla="*/ 423829 h 501"/>
                    <a:gd name="T46" fmla="*/ 90357 w 234"/>
                    <a:gd name="T47" fmla="*/ 507756 h 501"/>
                    <a:gd name="T48" fmla="*/ 50432 w 234"/>
                    <a:gd name="T49" fmla="*/ 589584 h 501"/>
                    <a:gd name="T50" fmla="*/ 90357 w 234"/>
                    <a:gd name="T51" fmla="*/ 602173 h 501"/>
                    <a:gd name="T52" fmla="*/ 90357 w 234"/>
                    <a:gd name="T53" fmla="*/ 660922 h 501"/>
                    <a:gd name="T54" fmla="*/ 60939 w 234"/>
                    <a:gd name="T55" fmla="*/ 742750 h 501"/>
                    <a:gd name="T56" fmla="*/ 39925 w 234"/>
                    <a:gd name="T57" fmla="*/ 860247 h 501"/>
                    <a:gd name="T58" fmla="*/ 50432 w 234"/>
                    <a:gd name="T59" fmla="*/ 918996 h 501"/>
                    <a:gd name="T60" fmla="*/ 21013 w 234"/>
                    <a:gd name="T61" fmla="*/ 1013413 h 501"/>
                    <a:gd name="T62" fmla="*/ 50432 w 234"/>
                    <a:gd name="T63" fmla="*/ 967253 h 501"/>
                    <a:gd name="T64" fmla="*/ 90357 w 234"/>
                    <a:gd name="T65" fmla="*/ 1013413 h 501"/>
                    <a:gd name="T66" fmla="*/ 149194 w 234"/>
                    <a:gd name="T67" fmla="*/ 1026002 h 501"/>
                    <a:gd name="T68" fmla="*/ 199626 w 234"/>
                    <a:gd name="T69" fmla="*/ 1036493 h 501"/>
                    <a:gd name="T70" fmla="*/ 239552 w 234"/>
                    <a:gd name="T71" fmla="*/ 918996 h 501"/>
                    <a:gd name="T72" fmla="*/ 308895 w 234"/>
                    <a:gd name="T73" fmla="*/ 908505 h 501"/>
                    <a:gd name="T74" fmla="*/ 380341 w 234"/>
                    <a:gd name="T75" fmla="*/ 967253 h 5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4"/>
                    <a:gd name="T115" fmla="*/ 0 h 501"/>
                    <a:gd name="T116" fmla="*/ 234 w 234"/>
                    <a:gd name="T117" fmla="*/ 501 h 5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4" h="501">
                      <a:moveTo>
                        <a:pt x="181" y="461"/>
                      </a:moveTo>
                      <a:lnTo>
                        <a:pt x="190" y="444"/>
                      </a:lnTo>
                      <a:lnTo>
                        <a:pt x="181" y="433"/>
                      </a:lnTo>
                      <a:lnTo>
                        <a:pt x="195" y="427"/>
                      </a:lnTo>
                      <a:lnTo>
                        <a:pt x="195" y="404"/>
                      </a:lnTo>
                      <a:lnTo>
                        <a:pt x="209" y="354"/>
                      </a:lnTo>
                      <a:lnTo>
                        <a:pt x="209" y="326"/>
                      </a:lnTo>
                      <a:lnTo>
                        <a:pt x="214" y="298"/>
                      </a:lnTo>
                      <a:lnTo>
                        <a:pt x="219" y="258"/>
                      </a:lnTo>
                      <a:lnTo>
                        <a:pt x="204" y="236"/>
                      </a:lnTo>
                      <a:lnTo>
                        <a:pt x="209" y="208"/>
                      </a:lnTo>
                      <a:lnTo>
                        <a:pt x="214" y="202"/>
                      </a:lnTo>
                      <a:lnTo>
                        <a:pt x="233" y="169"/>
                      </a:lnTo>
                      <a:lnTo>
                        <a:pt x="219" y="146"/>
                      </a:lnTo>
                      <a:lnTo>
                        <a:pt x="219" y="118"/>
                      </a:lnTo>
                      <a:lnTo>
                        <a:pt x="214" y="107"/>
                      </a:lnTo>
                      <a:lnTo>
                        <a:pt x="219" y="101"/>
                      </a:lnTo>
                      <a:lnTo>
                        <a:pt x="200" y="79"/>
                      </a:lnTo>
                      <a:lnTo>
                        <a:pt x="200" y="67"/>
                      </a:lnTo>
                      <a:lnTo>
                        <a:pt x="214" y="67"/>
                      </a:lnTo>
                      <a:lnTo>
                        <a:pt x="214" y="56"/>
                      </a:lnTo>
                      <a:lnTo>
                        <a:pt x="195" y="56"/>
                      </a:lnTo>
                      <a:lnTo>
                        <a:pt x="200" y="45"/>
                      </a:lnTo>
                      <a:lnTo>
                        <a:pt x="190" y="28"/>
                      </a:lnTo>
                      <a:lnTo>
                        <a:pt x="181" y="39"/>
                      </a:lnTo>
                      <a:lnTo>
                        <a:pt x="181" y="22"/>
                      </a:lnTo>
                      <a:lnTo>
                        <a:pt x="152" y="0"/>
                      </a:lnTo>
                      <a:lnTo>
                        <a:pt x="143" y="28"/>
                      </a:lnTo>
                      <a:lnTo>
                        <a:pt x="128" y="28"/>
                      </a:lnTo>
                      <a:lnTo>
                        <a:pt x="100" y="62"/>
                      </a:lnTo>
                      <a:lnTo>
                        <a:pt x="76" y="67"/>
                      </a:lnTo>
                      <a:lnTo>
                        <a:pt x="71" y="79"/>
                      </a:lnTo>
                      <a:lnTo>
                        <a:pt x="57" y="84"/>
                      </a:lnTo>
                      <a:lnTo>
                        <a:pt x="24" y="79"/>
                      </a:lnTo>
                      <a:lnTo>
                        <a:pt x="19" y="56"/>
                      </a:lnTo>
                      <a:lnTo>
                        <a:pt x="29" y="17"/>
                      </a:lnTo>
                      <a:lnTo>
                        <a:pt x="0" y="45"/>
                      </a:lnTo>
                      <a:lnTo>
                        <a:pt x="0" y="56"/>
                      </a:lnTo>
                      <a:lnTo>
                        <a:pt x="5" y="79"/>
                      </a:lnTo>
                      <a:lnTo>
                        <a:pt x="5" y="90"/>
                      </a:lnTo>
                      <a:lnTo>
                        <a:pt x="0" y="101"/>
                      </a:lnTo>
                      <a:lnTo>
                        <a:pt x="5" y="118"/>
                      </a:lnTo>
                      <a:lnTo>
                        <a:pt x="0" y="129"/>
                      </a:lnTo>
                      <a:lnTo>
                        <a:pt x="24" y="140"/>
                      </a:lnTo>
                      <a:lnTo>
                        <a:pt x="29" y="180"/>
                      </a:lnTo>
                      <a:lnTo>
                        <a:pt x="43" y="202"/>
                      </a:lnTo>
                      <a:lnTo>
                        <a:pt x="33" y="225"/>
                      </a:lnTo>
                      <a:lnTo>
                        <a:pt x="43" y="242"/>
                      </a:lnTo>
                      <a:lnTo>
                        <a:pt x="29" y="247"/>
                      </a:lnTo>
                      <a:lnTo>
                        <a:pt x="24" y="281"/>
                      </a:lnTo>
                      <a:lnTo>
                        <a:pt x="29" y="287"/>
                      </a:lnTo>
                      <a:lnTo>
                        <a:pt x="43" y="287"/>
                      </a:lnTo>
                      <a:lnTo>
                        <a:pt x="57" y="303"/>
                      </a:lnTo>
                      <a:lnTo>
                        <a:pt x="43" y="315"/>
                      </a:lnTo>
                      <a:lnTo>
                        <a:pt x="33" y="315"/>
                      </a:lnTo>
                      <a:lnTo>
                        <a:pt x="29" y="354"/>
                      </a:lnTo>
                      <a:lnTo>
                        <a:pt x="19" y="388"/>
                      </a:lnTo>
                      <a:lnTo>
                        <a:pt x="19" y="410"/>
                      </a:lnTo>
                      <a:lnTo>
                        <a:pt x="19" y="433"/>
                      </a:lnTo>
                      <a:lnTo>
                        <a:pt x="24" y="438"/>
                      </a:lnTo>
                      <a:lnTo>
                        <a:pt x="10" y="449"/>
                      </a:lnTo>
                      <a:lnTo>
                        <a:pt x="10" y="483"/>
                      </a:lnTo>
                      <a:lnTo>
                        <a:pt x="19" y="483"/>
                      </a:lnTo>
                      <a:lnTo>
                        <a:pt x="24" y="461"/>
                      </a:lnTo>
                      <a:lnTo>
                        <a:pt x="43" y="461"/>
                      </a:lnTo>
                      <a:lnTo>
                        <a:pt x="43" y="483"/>
                      </a:lnTo>
                      <a:lnTo>
                        <a:pt x="48" y="500"/>
                      </a:lnTo>
                      <a:lnTo>
                        <a:pt x="71" y="489"/>
                      </a:lnTo>
                      <a:lnTo>
                        <a:pt x="86" y="500"/>
                      </a:lnTo>
                      <a:lnTo>
                        <a:pt x="95" y="494"/>
                      </a:lnTo>
                      <a:lnTo>
                        <a:pt x="109" y="466"/>
                      </a:lnTo>
                      <a:lnTo>
                        <a:pt x="114" y="438"/>
                      </a:lnTo>
                      <a:lnTo>
                        <a:pt x="128" y="433"/>
                      </a:lnTo>
                      <a:lnTo>
                        <a:pt x="147" y="433"/>
                      </a:lnTo>
                      <a:lnTo>
                        <a:pt x="162" y="449"/>
                      </a:lnTo>
                      <a:lnTo>
                        <a:pt x="181" y="461"/>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40" name="Freeform 29"/>
                <p:cNvSpPr>
                  <a:spLocks/>
                </p:cNvSpPr>
                <p:nvPr/>
              </p:nvSpPr>
              <p:spPr bwMode="auto">
                <a:xfrm>
                  <a:off x="3808666" y="1606632"/>
                  <a:ext cx="642423" cy="628409"/>
                </a:xfrm>
                <a:custGeom>
                  <a:avLst/>
                  <a:gdLst>
                    <a:gd name="T0" fmla="*/ 2147483647 w 262"/>
                    <a:gd name="T1" fmla="*/ 2147483647 h 300"/>
                    <a:gd name="T2" fmla="*/ 2147483647 w 262"/>
                    <a:gd name="T3" fmla="*/ 2147483647 h 300"/>
                    <a:gd name="T4" fmla="*/ 2147483647 w 262"/>
                    <a:gd name="T5" fmla="*/ 2147483647 h 300"/>
                    <a:gd name="T6" fmla="*/ 2147483647 w 262"/>
                    <a:gd name="T7" fmla="*/ 2147483647 h 300"/>
                    <a:gd name="T8" fmla="*/ 2147483647 w 262"/>
                    <a:gd name="T9" fmla="*/ 2147483647 h 300"/>
                    <a:gd name="T10" fmla="*/ 2147483647 w 262"/>
                    <a:gd name="T11" fmla="*/ 2147483647 h 300"/>
                    <a:gd name="T12" fmla="*/ 2147483647 w 262"/>
                    <a:gd name="T13" fmla="*/ 2147483647 h 300"/>
                    <a:gd name="T14" fmla="*/ 2147483647 w 262"/>
                    <a:gd name="T15" fmla="*/ 2147483647 h 300"/>
                    <a:gd name="T16" fmla="*/ 2147483647 w 262"/>
                    <a:gd name="T17" fmla="*/ 2147483647 h 300"/>
                    <a:gd name="T18" fmla="*/ 2147483647 w 262"/>
                    <a:gd name="T19" fmla="*/ 2147483647 h 300"/>
                    <a:gd name="T20" fmla="*/ 2147483647 w 262"/>
                    <a:gd name="T21" fmla="*/ 2147483647 h 300"/>
                    <a:gd name="T22" fmla="*/ 2147483647 w 262"/>
                    <a:gd name="T23" fmla="*/ 2147483647 h 300"/>
                    <a:gd name="T24" fmla="*/ 2147483647 w 262"/>
                    <a:gd name="T25" fmla="*/ 2147483647 h 300"/>
                    <a:gd name="T26" fmla="*/ 2147483647 w 262"/>
                    <a:gd name="T27" fmla="*/ 2147483647 h 300"/>
                    <a:gd name="T28" fmla="*/ 2147483647 w 262"/>
                    <a:gd name="T29" fmla="*/ 2147483647 h 300"/>
                    <a:gd name="T30" fmla="*/ 2147483647 w 262"/>
                    <a:gd name="T31" fmla="*/ 2147483647 h 300"/>
                    <a:gd name="T32" fmla="*/ 2147483647 w 262"/>
                    <a:gd name="T33" fmla="*/ 2147483647 h 300"/>
                    <a:gd name="T34" fmla="*/ 2147483647 w 262"/>
                    <a:gd name="T35" fmla="*/ 2147483647 h 300"/>
                    <a:gd name="T36" fmla="*/ 2147483647 w 262"/>
                    <a:gd name="T37" fmla="*/ 2147483647 h 300"/>
                    <a:gd name="T38" fmla="*/ 2147483647 w 262"/>
                    <a:gd name="T39" fmla="*/ 2147483647 h 300"/>
                    <a:gd name="T40" fmla="*/ 2147483647 w 262"/>
                    <a:gd name="T41" fmla="*/ 2147483647 h 300"/>
                    <a:gd name="T42" fmla="*/ 2147483647 w 262"/>
                    <a:gd name="T43" fmla="*/ 2147483647 h 300"/>
                    <a:gd name="T44" fmla="*/ 2147483647 w 262"/>
                    <a:gd name="T45" fmla="*/ 2147483647 h 300"/>
                    <a:gd name="T46" fmla="*/ 2147483647 w 262"/>
                    <a:gd name="T47" fmla="*/ 2147483647 h 300"/>
                    <a:gd name="T48" fmla="*/ 2147483647 w 262"/>
                    <a:gd name="T49" fmla="*/ 2147483647 h 300"/>
                    <a:gd name="T50" fmla="*/ 2147483647 w 262"/>
                    <a:gd name="T51" fmla="*/ 2147483647 h 300"/>
                    <a:gd name="T52" fmla="*/ 2147483647 w 262"/>
                    <a:gd name="T53" fmla="*/ 2147483647 h 300"/>
                    <a:gd name="T54" fmla="*/ 2147483647 w 262"/>
                    <a:gd name="T55" fmla="*/ 2147483647 h 300"/>
                    <a:gd name="T56" fmla="*/ 2147483647 w 262"/>
                    <a:gd name="T57" fmla="*/ 2147483647 h 300"/>
                    <a:gd name="T58" fmla="*/ 2147483647 w 262"/>
                    <a:gd name="T59" fmla="*/ 2147483647 h 300"/>
                    <a:gd name="T60" fmla="*/ 2147483647 w 262"/>
                    <a:gd name="T61" fmla="*/ 2147483647 h 300"/>
                    <a:gd name="T62" fmla="*/ 2147483647 w 262"/>
                    <a:gd name="T63" fmla="*/ 2147483647 h 300"/>
                    <a:gd name="T64" fmla="*/ 2147483647 w 262"/>
                    <a:gd name="T65" fmla="*/ 2147483647 h 300"/>
                    <a:gd name="T66" fmla="*/ 2147483647 w 262"/>
                    <a:gd name="T67" fmla="*/ 2147483647 h 300"/>
                    <a:gd name="T68" fmla="*/ 2147483647 w 262"/>
                    <a:gd name="T69" fmla="*/ 2147483647 h 300"/>
                    <a:gd name="T70" fmla="*/ 2147483647 w 262"/>
                    <a:gd name="T71" fmla="*/ 2147483647 h 300"/>
                    <a:gd name="T72" fmla="*/ 2147483647 w 262"/>
                    <a:gd name="T73" fmla="*/ 2147483647 h 300"/>
                    <a:gd name="T74" fmla="*/ 2147483647 w 262"/>
                    <a:gd name="T75" fmla="*/ 2147483647 h 300"/>
                    <a:gd name="T76" fmla="*/ 2147483647 w 262"/>
                    <a:gd name="T77" fmla="*/ 2147483647 h 3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2"/>
                    <a:gd name="T118" fmla="*/ 0 h 300"/>
                    <a:gd name="T119" fmla="*/ 262 w 262"/>
                    <a:gd name="T120" fmla="*/ 300 h 3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2" h="300">
                      <a:moveTo>
                        <a:pt x="57" y="265"/>
                      </a:moveTo>
                      <a:lnTo>
                        <a:pt x="66" y="276"/>
                      </a:lnTo>
                      <a:lnTo>
                        <a:pt x="62" y="293"/>
                      </a:lnTo>
                      <a:lnTo>
                        <a:pt x="71" y="299"/>
                      </a:lnTo>
                      <a:lnTo>
                        <a:pt x="81" y="293"/>
                      </a:lnTo>
                      <a:lnTo>
                        <a:pt x="85" y="293"/>
                      </a:lnTo>
                      <a:lnTo>
                        <a:pt x="85" y="299"/>
                      </a:lnTo>
                      <a:lnTo>
                        <a:pt x="95" y="299"/>
                      </a:lnTo>
                      <a:lnTo>
                        <a:pt x="100" y="288"/>
                      </a:lnTo>
                      <a:lnTo>
                        <a:pt x="109" y="254"/>
                      </a:lnTo>
                      <a:lnTo>
                        <a:pt x="114" y="254"/>
                      </a:lnTo>
                      <a:lnTo>
                        <a:pt x="119" y="260"/>
                      </a:lnTo>
                      <a:lnTo>
                        <a:pt x="123" y="248"/>
                      </a:lnTo>
                      <a:lnTo>
                        <a:pt x="123" y="237"/>
                      </a:lnTo>
                      <a:lnTo>
                        <a:pt x="152" y="231"/>
                      </a:lnTo>
                      <a:lnTo>
                        <a:pt x="161" y="237"/>
                      </a:lnTo>
                      <a:lnTo>
                        <a:pt x="171" y="237"/>
                      </a:lnTo>
                      <a:lnTo>
                        <a:pt x="171" y="214"/>
                      </a:lnTo>
                      <a:lnTo>
                        <a:pt x="180" y="214"/>
                      </a:lnTo>
                      <a:lnTo>
                        <a:pt x="195" y="214"/>
                      </a:lnTo>
                      <a:lnTo>
                        <a:pt x="199" y="197"/>
                      </a:lnTo>
                      <a:lnTo>
                        <a:pt x="199" y="186"/>
                      </a:lnTo>
                      <a:lnTo>
                        <a:pt x="180" y="175"/>
                      </a:lnTo>
                      <a:lnTo>
                        <a:pt x="176" y="158"/>
                      </a:lnTo>
                      <a:lnTo>
                        <a:pt x="190" y="152"/>
                      </a:lnTo>
                      <a:lnTo>
                        <a:pt x="190" y="135"/>
                      </a:lnTo>
                      <a:lnTo>
                        <a:pt x="176" y="135"/>
                      </a:lnTo>
                      <a:lnTo>
                        <a:pt x="185" y="113"/>
                      </a:lnTo>
                      <a:lnTo>
                        <a:pt x="195" y="130"/>
                      </a:lnTo>
                      <a:lnTo>
                        <a:pt x="204" y="113"/>
                      </a:lnTo>
                      <a:lnTo>
                        <a:pt x="209" y="107"/>
                      </a:lnTo>
                      <a:lnTo>
                        <a:pt x="209" y="96"/>
                      </a:lnTo>
                      <a:lnTo>
                        <a:pt x="223" y="96"/>
                      </a:lnTo>
                      <a:lnTo>
                        <a:pt x="223" y="118"/>
                      </a:lnTo>
                      <a:lnTo>
                        <a:pt x="228" y="130"/>
                      </a:lnTo>
                      <a:lnTo>
                        <a:pt x="242" y="107"/>
                      </a:lnTo>
                      <a:lnTo>
                        <a:pt x="252" y="107"/>
                      </a:lnTo>
                      <a:lnTo>
                        <a:pt x="261" y="96"/>
                      </a:lnTo>
                      <a:lnTo>
                        <a:pt x="242" y="73"/>
                      </a:lnTo>
                      <a:lnTo>
                        <a:pt x="242" y="51"/>
                      </a:lnTo>
                      <a:lnTo>
                        <a:pt x="218" y="34"/>
                      </a:lnTo>
                      <a:lnTo>
                        <a:pt x="223" y="17"/>
                      </a:lnTo>
                      <a:lnTo>
                        <a:pt x="242" y="23"/>
                      </a:lnTo>
                      <a:lnTo>
                        <a:pt x="242" y="11"/>
                      </a:lnTo>
                      <a:lnTo>
                        <a:pt x="228" y="0"/>
                      </a:lnTo>
                      <a:lnTo>
                        <a:pt x="214" y="11"/>
                      </a:lnTo>
                      <a:lnTo>
                        <a:pt x="204" y="11"/>
                      </a:lnTo>
                      <a:lnTo>
                        <a:pt x="195" y="28"/>
                      </a:lnTo>
                      <a:lnTo>
                        <a:pt x="171" y="34"/>
                      </a:lnTo>
                      <a:lnTo>
                        <a:pt x="161" y="17"/>
                      </a:lnTo>
                      <a:lnTo>
                        <a:pt x="138" y="34"/>
                      </a:lnTo>
                      <a:lnTo>
                        <a:pt x="119" y="23"/>
                      </a:lnTo>
                      <a:lnTo>
                        <a:pt x="100" y="28"/>
                      </a:lnTo>
                      <a:lnTo>
                        <a:pt x="100" y="34"/>
                      </a:lnTo>
                      <a:lnTo>
                        <a:pt x="90" y="51"/>
                      </a:lnTo>
                      <a:lnTo>
                        <a:pt x="85" y="68"/>
                      </a:lnTo>
                      <a:lnTo>
                        <a:pt x="71" y="68"/>
                      </a:lnTo>
                      <a:lnTo>
                        <a:pt x="52" y="62"/>
                      </a:lnTo>
                      <a:lnTo>
                        <a:pt x="43" y="45"/>
                      </a:lnTo>
                      <a:lnTo>
                        <a:pt x="38" y="45"/>
                      </a:lnTo>
                      <a:lnTo>
                        <a:pt x="28" y="51"/>
                      </a:lnTo>
                      <a:lnTo>
                        <a:pt x="19" y="45"/>
                      </a:lnTo>
                      <a:lnTo>
                        <a:pt x="9" y="51"/>
                      </a:lnTo>
                      <a:lnTo>
                        <a:pt x="9" y="73"/>
                      </a:lnTo>
                      <a:lnTo>
                        <a:pt x="0" y="90"/>
                      </a:lnTo>
                      <a:lnTo>
                        <a:pt x="9" y="102"/>
                      </a:lnTo>
                      <a:lnTo>
                        <a:pt x="9" y="113"/>
                      </a:lnTo>
                      <a:lnTo>
                        <a:pt x="24" y="118"/>
                      </a:lnTo>
                      <a:lnTo>
                        <a:pt x="28" y="147"/>
                      </a:lnTo>
                      <a:lnTo>
                        <a:pt x="24" y="158"/>
                      </a:lnTo>
                      <a:lnTo>
                        <a:pt x="28" y="169"/>
                      </a:lnTo>
                      <a:lnTo>
                        <a:pt x="19" y="209"/>
                      </a:lnTo>
                      <a:lnTo>
                        <a:pt x="14" y="231"/>
                      </a:lnTo>
                      <a:lnTo>
                        <a:pt x="5" y="237"/>
                      </a:lnTo>
                      <a:lnTo>
                        <a:pt x="24" y="254"/>
                      </a:lnTo>
                      <a:lnTo>
                        <a:pt x="14" y="282"/>
                      </a:lnTo>
                      <a:lnTo>
                        <a:pt x="28" y="293"/>
                      </a:lnTo>
                      <a:lnTo>
                        <a:pt x="38" y="271"/>
                      </a:lnTo>
                      <a:lnTo>
                        <a:pt x="57" y="265"/>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41" name="Freeform 40"/>
                <p:cNvSpPr>
                  <a:spLocks/>
                </p:cNvSpPr>
                <p:nvPr/>
              </p:nvSpPr>
              <p:spPr bwMode="auto">
                <a:xfrm>
                  <a:off x="4866293" y="4021203"/>
                  <a:ext cx="699637" cy="655025"/>
                </a:xfrm>
                <a:custGeom>
                  <a:avLst/>
                  <a:gdLst>
                    <a:gd name="T0" fmla="*/ 39895 w 285"/>
                    <a:gd name="T1" fmla="*/ 140786 h 309"/>
                    <a:gd name="T2" fmla="*/ 79790 w 285"/>
                    <a:gd name="T3" fmla="*/ 235344 h 309"/>
                    <a:gd name="T4" fmla="*/ 90289 w 285"/>
                    <a:gd name="T5" fmla="*/ 294180 h 309"/>
                    <a:gd name="T6" fmla="*/ 149082 w 285"/>
                    <a:gd name="T7" fmla="*/ 271066 h 309"/>
                    <a:gd name="T8" fmla="*/ 188977 w 285"/>
                    <a:gd name="T9" fmla="*/ 340408 h 309"/>
                    <a:gd name="T10" fmla="*/ 178479 w 285"/>
                    <a:gd name="T11" fmla="*/ 399244 h 309"/>
                    <a:gd name="T12" fmla="*/ 239371 w 285"/>
                    <a:gd name="T13" fmla="*/ 388738 h 309"/>
                    <a:gd name="T14" fmla="*/ 317062 w 285"/>
                    <a:gd name="T15" fmla="*/ 399244 h 309"/>
                    <a:gd name="T16" fmla="*/ 377954 w 285"/>
                    <a:gd name="T17" fmla="*/ 470688 h 309"/>
                    <a:gd name="T18" fmla="*/ 348558 w 285"/>
                    <a:gd name="T19" fmla="*/ 542132 h 309"/>
                    <a:gd name="T20" fmla="*/ 396852 w 285"/>
                    <a:gd name="T21" fmla="*/ 552638 h 309"/>
                    <a:gd name="T22" fmla="*/ 447246 w 285"/>
                    <a:gd name="T23" fmla="*/ 634588 h 309"/>
                    <a:gd name="T24" fmla="*/ 527036 w 285"/>
                    <a:gd name="T25" fmla="*/ 600967 h 309"/>
                    <a:gd name="T26" fmla="*/ 556433 w 285"/>
                    <a:gd name="T27" fmla="*/ 611474 h 309"/>
                    <a:gd name="T28" fmla="*/ 596328 w 285"/>
                    <a:gd name="T29" fmla="*/ 516916 h 309"/>
                    <a:gd name="T30" fmla="*/ 566932 w 285"/>
                    <a:gd name="T31" fmla="*/ 458080 h 309"/>
                    <a:gd name="T32" fmla="*/ 516538 w 285"/>
                    <a:gd name="T33" fmla="*/ 376130 h 309"/>
                    <a:gd name="T34" fmla="*/ 487141 w 285"/>
                    <a:gd name="T35" fmla="*/ 306788 h 309"/>
                    <a:gd name="T36" fmla="*/ 487141 w 285"/>
                    <a:gd name="T37" fmla="*/ 258458 h 309"/>
                    <a:gd name="T38" fmla="*/ 527036 w 285"/>
                    <a:gd name="T39" fmla="*/ 140786 h 309"/>
                    <a:gd name="T40" fmla="*/ 487141 w 285"/>
                    <a:gd name="T41" fmla="*/ 130280 h 309"/>
                    <a:gd name="T42" fmla="*/ 457745 w 285"/>
                    <a:gd name="T43" fmla="*/ 140786 h 309"/>
                    <a:gd name="T44" fmla="*/ 447246 w 285"/>
                    <a:gd name="T45" fmla="*/ 94558 h 309"/>
                    <a:gd name="T46" fmla="*/ 457745 w 285"/>
                    <a:gd name="T47" fmla="*/ 46228 h 309"/>
                    <a:gd name="T48" fmla="*/ 407351 w 285"/>
                    <a:gd name="T49" fmla="*/ 46228 h 309"/>
                    <a:gd name="T50" fmla="*/ 377954 w 285"/>
                    <a:gd name="T51" fmla="*/ 0 h 309"/>
                    <a:gd name="T52" fmla="*/ 317062 w 285"/>
                    <a:gd name="T53" fmla="*/ 0 h 309"/>
                    <a:gd name="T54" fmla="*/ 279266 w 285"/>
                    <a:gd name="T55" fmla="*/ 0 h 309"/>
                    <a:gd name="T56" fmla="*/ 228872 w 285"/>
                    <a:gd name="T57" fmla="*/ 23114 h 309"/>
                    <a:gd name="T58" fmla="*/ 178479 w 285"/>
                    <a:gd name="T59" fmla="*/ 0 h 309"/>
                    <a:gd name="T60" fmla="*/ 138583 w 285"/>
                    <a:gd name="T61" fmla="*/ 12608 h 309"/>
                    <a:gd name="T62" fmla="*/ 109187 w 285"/>
                    <a:gd name="T63" fmla="*/ 35722 h 309"/>
                    <a:gd name="T64" fmla="*/ 79790 w 285"/>
                    <a:gd name="T65" fmla="*/ 23114 h 309"/>
                    <a:gd name="T66" fmla="*/ 39895 w 285"/>
                    <a:gd name="T67" fmla="*/ 0 h 309"/>
                    <a:gd name="T68" fmla="*/ 29396 w 285"/>
                    <a:gd name="T69" fmla="*/ 71444 h 3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5"/>
                    <a:gd name="T106" fmla="*/ 0 h 309"/>
                    <a:gd name="T107" fmla="*/ 285 w 285"/>
                    <a:gd name="T108" fmla="*/ 309 h 3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5" h="309">
                      <a:moveTo>
                        <a:pt x="0" y="50"/>
                      </a:moveTo>
                      <a:lnTo>
                        <a:pt x="19" y="67"/>
                      </a:lnTo>
                      <a:lnTo>
                        <a:pt x="24" y="101"/>
                      </a:lnTo>
                      <a:lnTo>
                        <a:pt x="38" y="112"/>
                      </a:lnTo>
                      <a:lnTo>
                        <a:pt x="33" y="129"/>
                      </a:lnTo>
                      <a:lnTo>
                        <a:pt x="43" y="140"/>
                      </a:lnTo>
                      <a:lnTo>
                        <a:pt x="62" y="140"/>
                      </a:lnTo>
                      <a:lnTo>
                        <a:pt x="71" y="129"/>
                      </a:lnTo>
                      <a:lnTo>
                        <a:pt x="104" y="157"/>
                      </a:lnTo>
                      <a:lnTo>
                        <a:pt x="90" y="162"/>
                      </a:lnTo>
                      <a:lnTo>
                        <a:pt x="85" y="179"/>
                      </a:lnTo>
                      <a:lnTo>
                        <a:pt x="85" y="190"/>
                      </a:lnTo>
                      <a:lnTo>
                        <a:pt x="109" y="179"/>
                      </a:lnTo>
                      <a:lnTo>
                        <a:pt x="114" y="185"/>
                      </a:lnTo>
                      <a:lnTo>
                        <a:pt x="142" y="162"/>
                      </a:lnTo>
                      <a:lnTo>
                        <a:pt x="151" y="190"/>
                      </a:lnTo>
                      <a:lnTo>
                        <a:pt x="161" y="190"/>
                      </a:lnTo>
                      <a:lnTo>
                        <a:pt x="180" y="224"/>
                      </a:lnTo>
                      <a:lnTo>
                        <a:pt x="166" y="241"/>
                      </a:lnTo>
                      <a:lnTo>
                        <a:pt x="166" y="258"/>
                      </a:lnTo>
                      <a:lnTo>
                        <a:pt x="185" y="263"/>
                      </a:lnTo>
                      <a:lnTo>
                        <a:pt x="189" y="263"/>
                      </a:lnTo>
                      <a:lnTo>
                        <a:pt x="199" y="269"/>
                      </a:lnTo>
                      <a:lnTo>
                        <a:pt x="213" y="302"/>
                      </a:lnTo>
                      <a:lnTo>
                        <a:pt x="232" y="308"/>
                      </a:lnTo>
                      <a:lnTo>
                        <a:pt x="251" y="286"/>
                      </a:lnTo>
                      <a:lnTo>
                        <a:pt x="265" y="286"/>
                      </a:lnTo>
                      <a:lnTo>
                        <a:pt x="265" y="291"/>
                      </a:lnTo>
                      <a:lnTo>
                        <a:pt x="275" y="258"/>
                      </a:lnTo>
                      <a:lnTo>
                        <a:pt x="284" y="246"/>
                      </a:lnTo>
                      <a:lnTo>
                        <a:pt x="279" y="230"/>
                      </a:lnTo>
                      <a:lnTo>
                        <a:pt x="270" y="218"/>
                      </a:lnTo>
                      <a:lnTo>
                        <a:pt x="265" y="207"/>
                      </a:lnTo>
                      <a:lnTo>
                        <a:pt x="246" y="179"/>
                      </a:lnTo>
                      <a:lnTo>
                        <a:pt x="241" y="162"/>
                      </a:lnTo>
                      <a:lnTo>
                        <a:pt x="232" y="146"/>
                      </a:lnTo>
                      <a:lnTo>
                        <a:pt x="227" y="123"/>
                      </a:lnTo>
                      <a:lnTo>
                        <a:pt x="232" y="123"/>
                      </a:lnTo>
                      <a:lnTo>
                        <a:pt x="251" y="101"/>
                      </a:lnTo>
                      <a:lnTo>
                        <a:pt x="251" y="67"/>
                      </a:lnTo>
                      <a:lnTo>
                        <a:pt x="241" y="62"/>
                      </a:lnTo>
                      <a:lnTo>
                        <a:pt x="232" y="62"/>
                      </a:lnTo>
                      <a:lnTo>
                        <a:pt x="232" y="73"/>
                      </a:lnTo>
                      <a:lnTo>
                        <a:pt x="218" y="67"/>
                      </a:lnTo>
                      <a:lnTo>
                        <a:pt x="204" y="50"/>
                      </a:lnTo>
                      <a:lnTo>
                        <a:pt x="213" y="45"/>
                      </a:lnTo>
                      <a:lnTo>
                        <a:pt x="218" y="39"/>
                      </a:lnTo>
                      <a:lnTo>
                        <a:pt x="218" y="22"/>
                      </a:lnTo>
                      <a:lnTo>
                        <a:pt x="199" y="34"/>
                      </a:lnTo>
                      <a:lnTo>
                        <a:pt x="194" y="22"/>
                      </a:lnTo>
                      <a:lnTo>
                        <a:pt x="180" y="17"/>
                      </a:lnTo>
                      <a:lnTo>
                        <a:pt x="180" y="0"/>
                      </a:lnTo>
                      <a:lnTo>
                        <a:pt x="166" y="0"/>
                      </a:lnTo>
                      <a:lnTo>
                        <a:pt x="151" y="0"/>
                      </a:lnTo>
                      <a:lnTo>
                        <a:pt x="142" y="0"/>
                      </a:lnTo>
                      <a:lnTo>
                        <a:pt x="133" y="0"/>
                      </a:lnTo>
                      <a:lnTo>
                        <a:pt x="123" y="17"/>
                      </a:lnTo>
                      <a:lnTo>
                        <a:pt x="109" y="11"/>
                      </a:lnTo>
                      <a:lnTo>
                        <a:pt x="90" y="0"/>
                      </a:lnTo>
                      <a:lnTo>
                        <a:pt x="85" y="0"/>
                      </a:lnTo>
                      <a:lnTo>
                        <a:pt x="80" y="6"/>
                      </a:lnTo>
                      <a:lnTo>
                        <a:pt x="66" y="6"/>
                      </a:lnTo>
                      <a:lnTo>
                        <a:pt x="66" y="0"/>
                      </a:lnTo>
                      <a:lnTo>
                        <a:pt x="52" y="17"/>
                      </a:lnTo>
                      <a:lnTo>
                        <a:pt x="47" y="11"/>
                      </a:lnTo>
                      <a:lnTo>
                        <a:pt x="38" y="11"/>
                      </a:lnTo>
                      <a:lnTo>
                        <a:pt x="28" y="0"/>
                      </a:lnTo>
                      <a:lnTo>
                        <a:pt x="19" y="0"/>
                      </a:lnTo>
                      <a:lnTo>
                        <a:pt x="14" y="6"/>
                      </a:lnTo>
                      <a:lnTo>
                        <a:pt x="14" y="34"/>
                      </a:lnTo>
                      <a:lnTo>
                        <a:pt x="0" y="50"/>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42" name="Freeform 41"/>
                <p:cNvSpPr>
                  <a:spLocks/>
                </p:cNvSpPr>
                <p:nvPr/>
              </p:nvSpPr>
              <p:spPr bwMode="auto">
                <a:xfrm>
                  <a:off x="5273326" y="3851161"/>
                  <a:ext cx="1229267" cy="933003"/>
                </a:xfrm>
                <a:custGeom>
                  <a:avLst/>
                  <a:gdLst>
                    <a:gd name="T0" fmla="*/ 2147483647 w 503"/>
                    <a:gd name="T1" fmla="*/ 2147483647 h 444"/>
                    <a:gd name="T2" fmla="*/ 2147483647 w 503"/>
                    <a:gd name="T3" fmla="*/ 2147483647 h 444"/>
                    <a:gd name="T4" fmla="*/ 2147483647 w 503"/>
                    <a:gd name="T5" fmla="*/ 2147483647 h 444"/>
                    <a:gd name="T6" fmla="*/ 2147483647 w 503"/>
                    <a:gd name="T7" fmla="*/ 2147483647 h 444"/>
                    <a:gd name="T8" fmla="*/ 2147483647 w 503"/>
                    <a:gd name="T9" fmla="*/ 2147483647 h 444"/>
                    <a:gd name="T10" fmla="*/ 2147483647 w 503"/>
                    <a:gd name="T11" fmla="*/ 2147483647 h 444"/>
                    <a:gd name="T12" fmla="*/ 2147483647 w 503"/>
                    <a:gd name="T13" fmla="*/ 2147483647 h 444"/>
                    <a:gd name="T14" fmla="*/ 2147483647 w 503"/>
                    <a:gd name="T15" fmla="*/ 2147483647 h 444"/>
                    <a:gd name="T16" fmla="*/ 2147483647 w 503"/>
                    <a:gd name="T17" fmla="*/ 2147483647 h 444"/>
                    <a:gd name="T18" fmla="*/ 2147483647 w 503"/>
                    <a:gd name="T19" fmla="*/ 2147483647 h 444"/>
                    <a:gd name="T20" fmla="*/ 2147483647 w 503"/>
                    <a:gd name="T21" fmla="*/ 2147483647 h 444"/>
                    <a:gd name="T22" fmla="*/ 2147483647 w 503"/>
                    <a:gd name="T23" fmla="*/ 2147483647 h 444"/>
                    <a:gd name="T24" fmla="*/ 2147483647 w 503"/>
                    <a:gd name="T25" fmla="*/ 2147483647 h 444"/>
                    <a:gd name="T26" fmla="*/ 2147483647 w 503"/>
                    <a:gd name="T27" fmla="*/ 2147483647 h 444"/>
                    <a:gd name="T28" fmla="*/ 2147483647 w 503"/>
                    <a:gd name="T29" fmla="*/ 2147483647 h 444"/>
                    <a:gd name="T30" fmla="*/ 2147483647 w 503"/>
                    <a:gd name="T31" fmla="*/ 2147483647 h 444"/>
                    <a:gd name="T32" fmla="*/ 2147483647 w 503"/>
                    <a:gd name="T33" fmla="*/ 2147483647 h 444"/>
                    <a:gd name="T34" fmla="*/ 2147483647 w 503"/>
                    <a:gd name="T35" fmla="*/ 2147483647 h 444"/>
                    <a:gd name="T36" fmla="*/ 2147483647 w 503"/>
                    <a:gd name="T37" fmla="*/ 2147483647 h 444"/>
                    <a:gd name="T38" fmla="*/ 2147483647 w 503"/>
                    <a:gd name="T39" fmla="*/ 2147483647 h 444"/>
                    <a:gd name="T40" fmla="*/ 2147483647 w 503"/>
                    <a:gd name="T41" fmla="*/ 2147483647 h 444"/>
                    <a:gd name="T42" fmla="*/ 2147483647 w 503"/>
                    <a:gd name="T43" fmla="*/ 2147483647 h 444"/>
                    <a:gd name="T44" fmla="*/ 2147483647 w 503"/>
                    <a:gd name="T45" fmla="*/ 2147483647 h 444"/>
                    <a:gd name="T46" fmla="*/ 2147483647 w 503"/>
                    <a:gd name="T47" fmla="*/ 0 h 444"/>
                    <a:gd name="T48" fmla="*/ 2147483647 w 503"/>
                    <a:gd name="T49" fmla="*/ 2147483647 h 444"/>
                    <a:gd name="T50" fmla="*/ 2147483647 w 503"/>
                    <a:gd name="T51" fmla="*/ 2147483647 h 444"/>
                    <a:gd name="T52" fmla="*/ 2147483647 w 503"/>
                    <a:gd name="T53" fmla="*/ 2147483647 h 444"/>
                    <a:gd name="T54" fmla="*/ 2147483647 w 503"/>
                    <a:gd name="T55" fmla="*/ 2147483647 h 444"/>
                    <a:gd name="T56" fmla="*/ 2147483647 w 503"/>
                    <a:gd name="T57" fmla="*/ 2147483647 h 444"/>
                    <a:gd name="T58" fmla="*/ 2147483647 w 503"/>
                    <a:gd name="T59" fmla="*/ 2147483647 h 444"/>
                    <a:gd name="T60" fmla="*/ 2147483647 w 503"/>
                    <a:gd name="T61" fmla="*/ 2147483647 h 444"/>
                    <a:gd name="T62" fmla="*/ 2147483647 w 503"/>
                    <a:gd name="T63" fmla="*/ 2147483647 h 444"/>
                    <a:gd name="T64" fmla="*/ 2147483647 w 503"/>
                    <a:gd name="T65" fmla="*/ 2147483647 h 444"/>
                    <a:gd name="T66" fmla="*/ 2147483647 w 503"/>
                    <a:gd name="T67" fmla="*/ 2147483647 h 444"/>
                    <a:gd name="T68" fmla="*/ 2147483647 w 503"/>
                    <a:gd name="T69" fmla="*/ 2147483647 h 444"/>
                    <a:gd name="T70" fmla="*/ 2147483647 w 503"/>
                    <a:gd name="T71" fmla="*/ 2147483647 h 444"/>
                    <a:gd name="T72" fmla="*/ 2147483647 w 503"/>
                    <a:gd name="T73" fmla="*/ 2147483647 h 444"/>
                    <a:gd name="T74" fmla="*/ 2147483647 w 503"/>
                    <a:gd name="T75" fmla="*/ 2147483647 h 444"/>
                    <a:gd name="T76" fmla="*/ 2147483647 w 503"/>
                    <a:gd name="T77" fmla="*/ 2147483647 h 444"/>
                    <a:gd name="T78" fmla="*/ 2147483647 w 503"/>
                    <a:gd name="T79" fmla="*/ 2147483647 h 444"/>
                    <a:gd name="T80" fmla="*/ 2147483647 w 503"/>
                    <a:gd name="T81" fmla="*/ 2147483647 h 444"/>
                    <a:gd name="T82" fmla="*/ 2147483647 w 503"/>
                    <a:gd name="T83" fmla="*/ 2147483647 h 444"/>
                    <a:gd name="T84" fmla="*/ 2147483647 w 503"/>
                    <a:gd name="T85" fmla="*/ 2147483647 h 444"/>
                    <a:gd name="T86" fmla="*/ 2147483647 w 503"/>
                    <a:gd name="T87" fmla="*/ 2147483647 h 444"/>
                    <a:gd name="T88" fmla="*/ 2147483647 w 503"/>
                    <a:gd name="T89" fmla="*/ 2147483647 h 4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3"/>
                    <a:gd name="T136" fmla="*/ 0 h 444"/>
                    <a:gd name="T137" fmla="*/ 503 w 503"/>
                    <a:gd name="T138" fmla="*/ 444 h 4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3" h="444">
                      <a:moveTo>
                        <a:pt x="270" y="320"/>
                      </a:moveTo>
                      <a:lnTo>
                        <a:pt x="289" y="303"/>
                      </a:lnTo>
                      <a:lnTo>
                        <a:pt x="308" y="303"/>
                      </a:lnTo>
                      <a:lnTo>
                        <a:pt x="322" y="314"/>
                      </a:lnTo>
                      <a:lnTo>
                        <a:pt x="336" y="336"/>
                      </a:lnTo>
                      <a:lnTo>
                        <a:pt x="360" y="342"/>
                      </a:lnTo>
                      <a:lnTo>
                        <a:pt x="388" y="348"/>
                      </a:lnTo>
                      <a:lnTo>
                        <a:pt x="407" y="342"/>
                      </a:lnTo>
                      <a:lnTo>
                        <a:pt x="421" y="353"/>
                      </a:lnTo>
                      <a:lnTo>
                        <a:pt x="431" y="381"/>
                      </a:lnTo>
                      <a:lnTo>
                        <a:pt x="440" y="404"/>
                      </a:lnTo>
                      <a:lnTo>
                        <a:pt x="440" y="421"/>
                      </a:lnTo>
                      <a:lnTo>
                        <a:pt x="459" y="437"/>
                      </a:lnTo>
                      <a:lnTo>
                        <a:pt x="474" y="443"/>
                      </a:lnTo>
                      <a:lnTo>
                        <a:pt x="493" y="443"/>
                      </a:lnTo>
                      <a:lnTo>
                        <a:pt x="493" y="437"/>
                      </a:lnTo>
                      <a:lnTo>
                        <a:pt x="493" y="404"/>
                      </a:lnTo>
                      <a:lnTo>
                        <a:pt x="502" y="393"/>
                      </a:lnTo>
                      <a:lnTo>
                        <a:pt x="497" y="359"/>
                      </a:lnTo>
                      <a:lnTo>
                        <a:pt x="488" y="348"/>
                      </a:lnTo>
                      <a:lnTo>
                        <a:pt x="493" y="336"/>
                      </a:lnTo>
                      <a:lnTo>
                        <a:pt x="478" y="325"/>
                      </a:lnTo>
                      <a:lnTo>
                        <a:pt x="474" y="320"/>
                      </a:lnTo>
                      <a:lnTo>
                        <a:pt x="455" y="303"/>
                      </a:lnTo>
                      <a:lnTo>
                        <a:pt x="440" y="303"/>
                      </a:lnTo>
                      <a:lnTo>
                        <a:pt x="440" y="286"/>
                      </a:lnTo>
                      <a:lnTo>
                        <a:pt x="426" y="280"/>
                      </a:lnTo>
                      <a:lnTo>
                        <a:pt x="426" y="258"/>
                      </a:lnTo>
                      <a:lnTo>
                        <a:pt x="417" y="258"/>
                      </a:lnTo>
                      <a:lnTo>
                        <a:pt x="407" y="258"/>
                      </a:lnTo>
                      <a:lnTo>
                        <a:pt x="369" y="241"/>
                      </a:lnTo>
                      <a:lnTo>
                        <a:pt x="355" y="241"/>
                      </a:lnTo>
                      <a:lnTo>
                        <a:pt x="322" y="207"/>
                      </a:lnTo>
                      <a:lnTo>
                        <a:pt x="308" y="191"/>
                      </a:lnTo>
                      <a:lnTo>
                        <a:pt x="294" y="185"/>
                      </a:lnTo>
                      <a:lnTo>
                        <a:pt x="284" y="185"/>
                      </a:lnTo>
                      <a:lnTo>
                        <a:pt x="260" y="174"/>
                      </a:lnTo>
                      <a:lnTo>
                        <a:pt x="246" y="174"/>
                      </a:lnTo>
                      <a:lnTo>
                        <a:pt x="194" y="146"/>
                      </a:lnTo>
                      <a:lnTo>
                        <a:pt x="152" y="118"/>
                      </a:lnTo>
                      <a:lnTo>
                        <a:pt x="133" y="107"/>
                      </a:lnTo>
                      <a:lnTo>
                        <a:pt x="128" y="90"/>
                      </a:lnTo>
                      <a:lnTo>
                        <a:pt x="133" y="73"/>
                      </a:lnTo>
                      <a:lnTo>
                        <a:pt x="156" y="62"/>
                      </a:lnTo>
                      <a:lnTo>
                        <a:pt x="161" y="50"/>
                      </a:lnTo>
                      <a:lnTo>
                        <a:pt x="161" y="34"/>
                      </a:lnTo>
                      <a:lnTo>
                        <a:pt x="152" y="11"/>
                      </a:lnTo>
                      <a:lnTo>
                        <a:pt x="137" y="0"/>
                      </a:lnTo>
                      <a:lnTo>
                        <a:pt x="118" y="17"/>
                      </a:lnTo>
                      <a:lnTo>
                        <a:pt x="104" y="11"/>
                      </a:lnTo>
                      <a:lnTo>
                        <a:pt x="85" y="11"/>
                      </a:lnTo>
                      <a:lnTo>
                        <a:pt x="71" y="17"/>
                      </a:lnTo>
                      <a:lnTo>
                        <a:pt x="85" y="28"/>
                      </a:lnTo>
                      <a:lnTo>
                        <a:pt x="71" y="34"/>
                      </a:lnTo>
                      <a:lnTo>
                        <a:pt x="52" y="28"/>
                      </a:lnTo>
                      <a:lnTo>
                        <a:pt x="33" y="11"/>
                      </a:lnTo>
                      <a:lnTo>
                        <a:pt x="19" y="50"/>
                      </a:lnTo>
                      <a:lnTo>
                        <a:pt x="28" y="62"/>
                      </a:lnTo>
                      <a:lnTo>
                        <a:pt x="19" y="73"/>
                      </a:lnTo>
                      <a:lnTo>
                        <a:pt x="14" y="73"/>
                      </a:lnTo>
                      <a:lnTo>
                        <a:pt x="0" y="84"/>
                      </a:lnTo>
                      <a:lnTo>
                        <a:pt x="5" y="107"/>
                      </a:lnTo>
                      <a:lnTo>
                        <a:pt x="0" y="118"/>
                      </a:lnTo>
                      <a:lnTo>
                        <a:pt x="14" y="118"/>
                      </a:lnTo>
                      <a:lnTo>
                        <a:pt x="19" y="135"/>
                      </a:lnTo>
                      <a:lnTo>
                        <a:pt x="33" y="151"/>
                      </a:lnTo>
                      <a:lnTo>
                        <a:pt x="57" y="140"/>
                      </a:lnTo>
                      <a:lnTo>
                        <a:pt x="57" y="157"/>
                      </a:lnTo>
                      <a:lnTo>
                        <a:pt x="52" y="163"/>
                      </a:lnTo>
                      <a:lnTo>
                        <a:pt x="43" y="168"/>
                      </a:lnTo>
                      <a:lnTo>
                        <a:pt x="57" y="185"/>
                      </a:lnTo>
                      <a:lnTo>
                        <a:pt x="71" y="191"/>
                      </a:lnTo>
                      <a:lnTo>
                        <a:pt x="76" y="179"/>
                      </a:lnTo>
                      <a:lnTo>
                        <a:pt x="90" y="191"/>
                      </a:lnTo>
                      <a:lnTo>
                        <a:pt x="118" y="185"/>
                      </a:lnTo>
                      <a:lnTo>
                        <a:pt x="133" y="185"/>
                      </a:lnTo>
                      <a:lnTo>
                        <a:pt x="142" y="196"/>
                      </a:lnTo>
                      <a:lnTo>
                        <a:pt x="152" y="202"/>
                      </a:lnTo>
                      <a:lnTo>
                        <a:pt x="142" y="219"/>
                      </a:lnTo>
                      <a:lnTo>
                        <a:pt x="175" y="224"/>
                      </a:lnTo>
                      <a:lnTo>
                        <a:pt x="180" y="230"/>
                      </a:lnTo>
                      <a:lnTo>
                        <a:pt x="180" y="247"/>
                      </a:lnTo>
                      <a:lnTo>
                        <a:pt x="194" y="247"/>
                      </a:lnTo>
                      <a:lnTo>
                        <a:pt x="208" y="264"/>
                      </a:lnTo>
                      <a:lnTo>
                        <a:pt x="227" y="252"/>
                      </a:lnTo>
                      <a:lnTo>
                        <a:pt x="246" y="258"/>
                      </a:lnTo>
                      <a:lnTo>
                        <a:pt x="246" y="264"/>
                      </a:lnTo>
                      <a:lnTo>
                        <a:pt x="246" y="280"/>
                      </a:lnTo>
                      <a:lnTo>
                        <a:pt x="251" y="303"/>
                      </a:lnTo>
                      <a:lnTo>
                        <a:pt x="256" y="314"/>
                      </a:lnTo>
                      <a:lnTo>
                        <a:pt x="270" y="320"/>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sp>
              <p:nvSpPr>
                <p:cNvPr id="43" name="Freeform 33"/>
                <p:cNvSpPr>
                  <a:spLocks/>
                </p:cNvSpPr>
                <p:nvPr/>
              </p:nvSpPr>
              <p:spPr bwMode="auto">
                <a:xfrm>
                  <a:off x="4421665" y="1822509"/>
                  <a:ext cx="493669" cy="474634"/>
                </a:xfrm>
                <a:custGeom>
                  <a:avLst/>
                  <a:gdLst>
                    <a:gd name="T0" fmla="*/ 2147483647 w 201"/>
                    <a:gd name="T1" fmla="*/ 2147483647 h 227"/>
                    <a:gd name="T2" fmla="*/ 2147483647 w 201"/>
                    <a:gd name="T3" fmla="*/ 2147483647 h 227"/>
                    <a:gd name="T4" fmla="*/ 2147483647 w 201"/>
                    <a:gd name="T5" fmla="*/ 2147483647 h 227"/>
                    <a:gd name="T6" fmla="*/ 2147483647 w 201"/>
                    <a:gd name="T7" fmla="*/ 2147483647 h 227"/>
                    <a:gd name="T8" fmla="*/ 2147483647 w 201"/>
                    <a:gd name="T9" fmla="*/ 2147483647 h 227"/>
                    <a:gd name="T10" fmla="*/ 2147483647 w 201"/>
                    <a:gd name="T11" fmla="*/ 2147483647 h 227"/>
                    <a:gd name="T12" fmla="*/ 2147483647 w 201"/>
                    <a:gd name="T13" fmla="*/ 2147483647 h 227"/>
                    <a:gd name="T14" fmla="*/ 2147483647 w 201"/>
                    <a:gd name="T15" fmla="*/ 2147483647 h 227"/>
                    <a:gd name="T16" fmla="*/ 2147483647 w 201"/>
                    <a:gd name="T17" fmla="*/ 2147483647 h 227"/>
                    <a:gd name="T18" fmla="*/ 2147483647 w 201"/>
                    <a:gd name="T19" fmla="*/ 2147483647 h 227"/>
                    <a:gd name="T20" fmla="*/ 2147483647 w 201"/>
                    <a:gd name="T21" fmla="*/ 2147483647 h 227"/>
                    <a:gd name="T22" fmla="*/ 2147483647 w 201"/>
                    <a:gd name="T23" fmla="*/ 2147483647 h 227"/>
                    <a:gd name="T24" fmla="*/ 2147483647 w 201"/>
                    <a:gd name="T25" fmla="*/ 2147483647 h 227"/>
                    <a:gd name="T26" fmla="*/ 2147483647 w 201"/>
                    <a:gd name="T27" fmla="*/ 2147483647 h 227"/>
                    <a:gd name="T28" fmla="*/ 2147483647 w 201"/>
                    <a:gd name="T29" fmla="*/ 2147483647 h 227"/>
                    <a:gd name="T30" fmla="*/ 2147483647 w 201"/>
                    <a:gd name="T31" fmla="*/ 2147483647 h 227"/>
                    <a:gd name="T32" fmla="*/ 2147483647 w 201"/>
                    <a:gd name="T33" fmla="*/ 2147483647 h 227"/>
                    <a:gd name="T34" fmla="*/ 2147483647 w 201"/>
                    <a:gd name="T35" fmla="*/ 2147483647 h 227"/>
                    <a:gd name="T36" fmla="*/ 2147483647 w 201"/>
                    <a:gd name="T37" fmla="*/ 2147483647 h 227"/>
                    <a:gd name="T38" fmla="*/ 2147483647 w 201"/>
                    <a:gd name="T39" fmla="*/ 2147483647 h 227"/>
                    <a:gd name="T40" fmla="*/ 2147483647 w 201"/>
                    <a:gd name="T41" fmla="*/ 2147483647 h 227"/>
                    <a:gd name="T42" fmla="*/ 2147483647 w 201"/>
                    <a:gd name="T43" fmla="*/ 2147483647 h 227"/>
                    <a:gd name="T44" fmla="*/ 2147483647 w 201"/>
                    <a:gd name="T45" fmla="*/ 2147483647 h 227"/>
                    <a:gd name="T46" fmla="*/ 2147483647 w 201"/>
                    <a:gd name="T47" fmla="*/ 2147483647 h 227"/>
                    <a:gd name="T48" fmla="*/ 2147483647 w 201"/>
                    <a:gd name="T49" fmla="*/ 2147483647 h 227"/>
                    <a:gd name="T50" fmla="*/ 2147483647 w 201"/>
                    <a:gd name="T51" fmla="*/ 2147483647 h 227"/>
                    <a:gd name="T52" fmla="*/ 2147483647 w 201"/>
                    <a:gd name="T53" fmla="*/ 2147483647 h 227"/>
                    <a:gd name="T54" fmla="*/ 2147483647 w 201"/>
                    <a:gd name="T55" fmla="*/ 2147483647 h 227"/>
                    <a:gd name="T56" fmla="*/ 2147483647 w 201"/>
                    <a:gd name="T57" fmla="*/ 2147483647 h 227"/>
                    <a:gd name="T58" fmla="*/ 2147483647 w 201"/>
                    <a:gd name="T59" fmla="*/ 2147483647 h 227"/>
                    <a:gd name="T60" fmla="*/ 2147483647 w 201"/>
                    <a:gd name="T61" fmla="*/ 2147483647 h 227"/>
                    <a:gd name="T62" fmla="*/ 2147483647 w 201"/>
                    <a:gd name="T63" fmla="*/ 2147483647 h 227"/>
                    <a:gd name="T64" fmla="*/ 2147483647 w 201"/>
                    <a:gd name="T65" fmla="*/ 0 h 227"/>
                    <a:gd name="T66" fmla="*/ 2147483647 w 201"/>
                    <a:gd name="T67" fmla="*/ 2147483647 h 227"/>
                    <a:gd name="T68" fmla="*/ 2147483647 w 201"/>
                    <a:gd name="T69" fmla="*/ 2147483647 h 227"/>
                    <a:gd name="T70" fmla="*/ 2147483647 w 201"/>
                    <a:gd name="T71" fmla="*/ 2147483647 h 227"/>
                    <a:gd name="T72" fmla="*/ 0 w 201"/>
                    <a:gd name="T73" fmla="*/ 2147483647 h 227"/>
                    <a:gd name="T74" fmla="*/ 0 w 201"/>
                    <a:gd name="T75" fmla="*/ 2147483647 h 227"/>
                    <a:gd name="T76" fmla="*/ 2147483647 w 201"/>
                    <a:gd name="T77" fmla="*/ 2147483647 h 227"/>
                    <a:gd name="T78" fmla="*/ 2147483647 w 201"/>
                    <a:gd name="T79" fmla="*/ 2147483647 h 227"/>
                    <a:gd name="T80" fmla="*/ 2147483647 w 201"/>
                    <a:gd name="T81" fmla="*/ 2147483647 h 227"/>
                    <a:gd name="T82" fmla="*/ 2147483647 w 201"/>
                    <a:gd name="T83" fmla="*/ 2147483647 h 227"/>
                    <a:gd name="T84" fmla="*/ 2147483647 w 201"/>
                    <a:gd name="T85" fmla="*/ 2147483647 h 227"/>
                    <a:gd name="T86" fmla="*/ 2147483647 w 201"/>
                    <a:gd name="T87" fmla="*/ 2147483647 h 227"/>
                    <a:gd name="T88" fmla="*/ 2147483647 w 201"/>
                    <a:gd name="T89" fmla="*/ 2147483647 h 227"/>
                    <a:gd name="T90" fmla="*/ 2147483647 w 201"/>
                    <a:gd name="T91" fmla="*/ 2147483647 h 227"/>
                    <a:gd name="T92" fmla="*/ 2147483647 w 201"/>
                    <a:gd name="T93" fmla="*/ 2147483647 h 227"/>
                    <a:gd name="T94" fmla="*/ 2147483647 w 201"/>
                    <a:gd name="T95" fmla="*/ 2147483647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1"/>
                    <a:gd name="T145" fmla="*/ 0 h 227"/>
                    <a:gd name="T146" fmla="*/ 201 w 201"/>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1" h="227">
                      <a:moveTo>
                        <a:pt x="95" y="198"/>
                      </a:moveTo>
                      <a:lnTo>
                        <a:pt x="110" y="187"/>
                      </a:lnTo>
                      <a:lnTo>
                        <a:pt x="138" y="193"/>
                      </a:lnTo>
                      <a:lnTo>
                        <a:pt x="152" y="198"/>
                      </a:lnTo>
                      <a:lnTo>
                        <a:pt x="157" y="187"/>
                      </a:lnTo>
                      <a:lnTo>
                        <a:pt x="167" y="187"/>
                      </a:lnTo>
                      <a:lnTo>
                        <a:pt x="176" y="204"/>
                      </a:lnTo>
                      <a:lnTo>
                        <a:pt x="181" y="220"/>
                      </a:lnTo>
                      <a:lnTo>
                        <a:pt x="195" y="226"/>
                      </a:lnTo>
                      <a:lnTo>
                        <a:pt x="200" y="215"/>
                      </a:lnTo>
                      <a:lnTo>
                        <a:pt x="190" y="193"/>
                      </a:lnTo>
                      <a:lnTo>
                        <a:pt x="167" y="176"/>
                      </a:lnTo>
                      <a:lnTo>
                        <a:pt x="167" y="165"/>
                      </a:lnTo>
                      <a:lnTo>
                        <a:pt x="176" y="154"/>
                      </a:lnTo>
                      <a:lnTo>
                        <a:pt x="171" y="143"/>
                      </a:lnTo>
                      <a:lnTo>
                        <a:pt x="157" y="149"/>
                      </a:lnTo>
                      <a:lnTo>
                        <a:pt x="152" y="138"/>
                      </a:lnTo>
                      <a:lnTo>
                        <a:pt x="157" y="116"/>
                      </a:lnTo>
                      <a:lnTo>
                        <a:pt x="167" y="110"/>
                      </a:lnTo>
                      <a:lnTo>
                        <a:pt x="162" y="94"/>
                      </a:lnTo>
                      <a:lnTo>
                        <a:pt x="157" y="94"/>
                      </a:lnTo>
                      <a:lnTo>
                        <a:pt x="152" y="99"/>
                      </a:lnTo>
                      <a:lnTo>
                        <a:pt x="138" y="83"/>
                      </a:lnTo>
                      <a:lnTo>
                        <a:pt x="143" y="72"/>
                      </a:lnTo>
                      <a:lnTo>
                        <a:pt x="157" y="61"/>
                      </a:lnTo>
                      <a:lnTo>
                        <a:pt x="167" y="39"/>
                      </a:lnTo>
                      <a:lnTo>
                        <a:pt x="181" y="33"/>
                      </a:lnTo>
                      <a:lnTo>
                        <a:pt x="167" y="11"/>
                      </a:lnTo>
                      <a:lnTo>
                        <a:pt x="133" y="11"/>
                      </a:lnTo>
                      <a:lnTo>
                        <a:pt x="119" y="22"/>
                      </a:lnTo>
                      <a:lnTo>
                        <a:pt x="95" y="6"/>
                      </a:lnTo>
                      <a:lnTo>
                        <a:pt x="76" y="11"/>
                      </a:lnTo>
                      <a:lnTo>
                        <a:pt x="43" y="0"/>
                      </a:lnTo>
                      <a:lnTo>
                        <a:pt x="38" y="22"/>
                      </a:lnTo>
                      <a:lnTo>
                        <a:pt x="38" y="33"/>
                      </a:lnTo>
                      <a:lnTo>
                        <a:pt x="19" y="44"/>
                      </a:lnTo>
                      <a:lnTo>
                        <a:pt x="0" y="72"/>
                      </a:lnTo>
                      <a:lnTo>
                        <a:pt x="0" y="94"/>
                      </a:lnTo>
                      <a:lnTo>
                        <a:pt x="19" y="116"/>
                      </a:lnTo>
                      <a:lnTo>
                        <a:pt x="5" y="132"/>
                      </a:lnTo>
                      <a:lnTo>
                        <a:pt x="10" y="154"/>
                      </a:lnTo>
                      <a:lnTo>
                        <a:pt x="24" y="165"/>
                      </a:lnTo>
                      <a:lnTo>
                        <a:pt x="38" y="165"/>
                      </a:lnTo>
                      <a:lnTo>
                        <a:pt x="43" y="176"/>
                      </a:lnTo>
                      <a:lnTo>
                        <a:pt x="62" y="176"/>
                      </a:lnTo>
                      <a:lnTo>
                        <a:pt x="86" y="171"/>
                      </a:lnTo>
                      <a:lnTo>
                        <a:pt x="86" y="182"/>
                      </a:lnTo>
                      <a:lnTo>
                        <a:pt x="95" y="198"/>
                      </a:lnTo>
                    </a:path>
                  </a:pathLst>
                </a:custGeom>
                <a:solidFill>
                  <a:sysClr val="window" lastClr="FFFFFF">
                    <a:lumMod val="75000"/>
                  </a:sysClr>
                </a:solidFill>
                <a:ln w="12700" cap="rnd">
                  <a:solidFill>
                    <a:srgbClr val="EEECE1"/>
                  </a:solidFill>
                  <a:round/>
                  <a:headEnd/>
                  <a:tailEnd/>
                </a:ln>
              </p:spPr>
              <p:txBody>
                <a:bodyPr lIns="91436" tIns="45718" rIns="9143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prstClr val="black"/>
                    </a:solidFill>
                    <a:effectLst/>
                    <a:uLnTx/>
                    <a:uFillTx/>
                    <a:latin typeface="Arial"/>
                    <a:cs typeface="Arial" pitchFamily="34" charset="0"/>
                  </a:endParaRPr>
                </a:p>
              </p:txBody>
            </p:sp>
            <p:pic>
              <p:nvPicPr>
                <p:cNvPr id="44" name="Picture 11"/>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5559889" y="4348041"/>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1"/>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803971" y="5598101"/>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1"/>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5696293" y="4839716"/>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1"/>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3293541" y="3971772"/>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1"/>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5794312" y="4065662"/>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1"/>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377324" y="3751499"/>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1"/>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5109653" y="4096041"/>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1"/>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833393" y="3579941"/>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1"/>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341681" y="3249959"/>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1"/>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3902452" y="3158690"/>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1"/>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104655" y="2609972"/>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1"/>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622524" y="3098442"/>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1"/>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5119256" y="3758366"/>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1"/>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2873639" y="2420061"/>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1"/>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3495362" y="2146152"/>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1"/>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2756508" y="1933826"/>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1"/>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3982697" y="1772816"/>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1"/>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499992" y="1844824"/>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1"/>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082879" y="2201876"/>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1"/>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3118014" y="2686018"/>
                  <a:ext cx="229263"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Notched Right Arrow 21"/>
              <p:cNvSpPr/>
              <p:nvPr/>
            </p:nvSpPr>
            <p:spPr>
              <a:xfrm>
                <a:off x="7661667" y="5404621"/>
                <a:ext cx="773041" cy="287562"/>
              </a:xfrm>
              <a:prstGeom prst="notchedRightArrow">
                <a:avLst/>
              </a:prstGeom>
              <a:solidFill>
                <a:srgbClr val="FFE600"/>
              </a:solidFill>
              <a:ln w="9525" cap="flat" cmpd="sng" algn="ctr">
                <a:solidFill>
                  <a:srgbClr val="808080"/>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smtClean="0">
                  <a:ln>
                    <a:noFill/>
                  </a:ln>
                  <a:solidFill>
                    <a:srgbClr val="000000"/>
                  </a:solidFill>
                  <a:effectLst/>
                  <a:uLnTx/>
                  <a:uFillTx/>
                  <a:latin typeface="Arial"/>
                  <a:ea typeface="+mn-ea"/>
                  <a:cs typeface="+mn-cs"/>
                </a:endParaRPr>
              </a:p>
            </p:txBody>
          </p:sp>
          <p:pic>
            <p:nvPicPr>
              <p:cNvPr id="23" name="Picture 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34761" y="4950861"/>
                <a:ext cx="898176" cy="142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Group 17"/>
            <p:cNvGrpSpPr/>
            <p:nvPr/>
          </p:nvGrpSpPr>
          <p:grpSpPr>
            <a:xfrm>
              <a:off x="7668344" y="5627481"/>
              <a:ext cx="1148817" cy="681839"/>
              <a:chOff x="7748436" y="5314125"/>
              <a:chExt cx="1148817" cy="681839"/>
            </a:xfrm>
          </p:grpSpPr>
          <p:cxnSp>
            <p:nvCxnSpPr>
              <p:cNvPr id="19" name="Straight Connector 18"/>
              <p:cNvCxnSpPr>
                <a:cxnSpLocks noChangeAspect="1"/>
              </p:cNvCxnSpPr>
              <p:nvPr/>
            </p:nvCxnSpPr>
            <p:spPr>
              <a:xfrm flipH="1">
                <a:off x="7768135" y="5347964"/>
                <a:ext cx="28990" cy="648000"/>
              </a:xfrm>
              <a:prstGeom prst="line">
                <a:avLst/>
              </a:prstGeom>
              <a:noFill/>
              <a:ln w="6350" cap="flat" cmpd="sng" algn="ctr">
                <a:solidFill>
                  <a:srgbClr val="404040"/>
                </a:solidFill>
                <a:prstDash val="solid"/>
                <a:tailEnd type="none"/>
              </a:ln>
              <a:effectLst/>
            </p:spPr>
          </p:cxnSp>
          <p:sp>
            <p:nvSpPr>
              <p:cNvPr id="20" name="Flowchart: Punched Tape 19"/>
              <p:cNvSpPr>
                <a:spLocks noChangeAspect="1"/>
              </p:cNvSpPr>
              <p:nvPr/>
            </p:nvSpPr>
            <p:spPr>
              <a:xfrm rot="314087">
                <a:off x="7748436" y="5314125"/>
                <a:ext cx="1148817" cy="425482"/>
              </a:xfrm>
              <a:prstGeom prst="flowChartPunchedTape">
                <a:avLst/>
              </a:prstGeom>
              <a:solidFill>
                <a:srgbClr val="FFE600">
                  <a:alpha val="60000"/>
                </a:srgbClr>
              </a:solidFill>
              <a:ln w="9525" cap="flat" cmpd="sng" algn="ctr">
                <a:solidFill>
                  <a:srgbClr val="FFFFFF"/>
                </a:solidFill>
                <a:prstDash val="solid"/>
              </a:ln>
              <a:effectLst>
                <a:outerShdw blurRad="40000" dist="20000" dir="5400000" rotWithShape="0">
                  <a:srgbClr val="000000">
                    <a:alpha val="38000"/>
                  </a:srgbClr>
                </a:outerShdw>
              </a:effectLst>
            </p:spPr>
            <p:txBody>
              <a:bodyPr lIns="79783" tIns="39892" rIns="79783" bIns="39892" rtlCol="0" anchor="ctr" anchorCtr="0"/>
              <a:lstStyle/>
              <a:p>
                <a:pPr marL="0" marR="0" lvl="0" indent="0" algn="ctr" defTabSz="798076" eaLnBrk="1" fontAlgn="base" latinLnBrk="0" hangingPunct="1">
                  <a:lnSpc>
                    <a:spcPts val="1227"/>
                  </a:lnSpc>
                  <a:spcBef>
                    <a:spcPct val="0"/>
                  </a:spcBef>
                  <a:spcAft>
                    <a:spcPct val="0"/>
                  </a:spcAft>
                  <a:buClrTx/>
                  <a:buSzTx/>
                  <a:buFontTx/>
                  <a:buNone/>
                  <a:tabLst/>
                  <a:defRPr/>
                </a:pPr>
                <a:r>
                  <a:rPr kumimoji="0" lang="it-IT" sz="1050" b="1" i="0" u="none" strike="noStrike" kern="0" cap="none" spc="0" normalizeH="0" baseline="0" noProof="0" dirty="0" smtClean="0">
                    <a:ln>
                      <a:noFill/>
                    </a:ln>
                    <a:solidFill>
                      <a:srgbClr val="646464">
                        <a:lumMod val="75000"/>
                      </a:srgbClr>
                    </a:solidFill>
                    <a:effectLst/>
                    <a:uLnTx/>
                    <a:uFillTx/>
                    <a:latin typeface="Arial"/>
                    <a:ea typeface="+mn-ea"/>
                    <a:cs typeface="+mn-cs"/>
                  </a:rPr>
                  <a:t>AUTONOMIA</a:t>
                </a:r>
                <a:endParaRPr kumimoji="0" lang="it-IT" sz="1600" b="1" i="0" u="none" strike="noStrike" kern="0" cap="none" spc="0" normalizeH="0" baseline="0" noProof="0" dirty="0" smtClean="0">
                  <a:ln>
                    <a:noFill/>
                  </a:ln>
                  <a:solidFill>
                    <a:srgbClr val="646464">
                      <a:lumMod val="75000"/>
                    </a:srgbClr>
                  </a:solidFill>
                  <a:effectLst/>
                  <a:uLnTx/>
                  <a:uFillTx/>
                  <a:latin typeface="Arial"/>
                  <a:ea typeface="+mn-ea"/>
                  <a:cs typeface="+mn-cs"/>
                </a:endParaRPr>
              </a:p>
            </p:txBody>
          </p:sp>
        </p:grpSp>
      </p:grpSp>
      <p:sp>
        <p:nvSpPr>
          <p:cNvPr id="114" name="Rounded Rectangle 113"/>
          <p:cNvSpPr/>
          <p:nvPr/>
        </p:nvSpPr>
        <p:spPr>
          <a:xfrm>
            <a:off x="1434511" y="1474612"/>
            <a:ext cx="5304821" cy="331838"/>
          </a:xfrm>
          <a:prstGeom prst="roundRect">
            <a:avLst/>
          </a:prstGeom>
          <a:solidFill>
            <a:srgbClr val="F0F0F0">
              <a:lumMod val="75000"/>
            </a:srgbClr>
          </a:solidFill>
          <a:ln w="9525"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smtClean="0">
                <a:ln>
                  <a:noFill/>
                </a:ln>
                <a:solidFill>
                  <a:srgbClr val="646464">
                    <a:lumMod val="75000"/>
                  </a:srgbClr>
                </a:solidFill>
                <a:effectLst/>
                <a:uLnTx/>
                <a:uFillTx/>
                <a:latin typeface="Arial"/>
                <a:ea typeface="+mn-ea"/>
                <a:cs typeface="+mn-cs"/>
              </a:rPr>
              <a:t>DALL’ARRIVO VIA TERRA / SBARCO, RINTRACCIO SUL TERRITORIO</a:t>
            </a:r>
            <a:endParaRPr kumimoji="0" lang="en-US" sz="1200" b="0" i="0" u="none" strike="noStrike" kern="0" cap="none" spc="0" normalizeH="0" baseline="0" noProof="0" dirty="0" smtClean="0">
              <a:ln>
                <a:noFill/>
              </a:ln>
              <a:solidFill>
                <a:srgbClr val="FF0000"/>
              </a:solidFill>
              <a:effectLst/>
              <a:uLnTx/>
              <a:uFillTx/>
              <a:latin typeface="Arial"/>
              <a:ea typeface="+mn-ea"/>
              <a:cs typeface="+mn-cs"/>
            </a:endParaRPr>
          </a:p>
        </p:txBody>
      </p:sp>
      <p:sp>
        <p:nvSpPr>
          <p:cNvPr id="115" name="Rounded Rectangle 114"/>
          <p:cNvSpPr/>
          <p:nvPr/>
        </p:nvSpPr>
        <p:spPr>
          <a:xfrm>
            <a:off x="553471" y="3544416"/>
            <a:ext cx="3195834" cy="814697"/>
          </a:xfrm>
          <a:prstGeom prst="roundRect">
            <a:avLst/>
          </a:prstGeom>
          <a:solidFill>
            <a:srgbClr val="F0F0F0">
              <a:lumMod val="75000"/>
              <a:alpha val="70000"/>
            </a:srgbClr>
          </a:solidFill>
          <a:ln w="9525"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smtClean="0">
                <a:ln>
                  <a:noFill/>
                </a:ln>
                <a:solidFill>
                  <a:srgbClr val="646464">
                    <a:lumMod val="75000"/>
                  </a:srgbClr>
                </a:solidFill>
                <a:effectLst/>
                <a:uLnTx/>
                <a:uFillTx/>
                <a:latin typeface="Arial"/>
                <a:ea typeface="+mn-ea"/>
                <a:cs typeface="+mn-cs"/>
              </a:rPr>
              <a:t>La </a:t>
            </a:r>
            <a:r>
              <a:rPr kumimoji="0" lang="it-IT" sz="1100" b="1" i="0" u="none" strike="noStrike" kern="0" cap="none" spc="0" normalizeH="0" baseline="0" noProof="0" dirty="0" smtClean="0">
                <a:ln>
                  <a:noFill/>
                </a:ln>
                <a:solidFill>
                  <a:srgbClr val="646464">
                    <a:lumMod val="75000"/>
                  </a:srgbClr>
                </a:solidFill>
                <a:effectLst/>
                <a:uLnTx/>
                <a:uFillTx/>
                <a:latin typeface="Arial"/>
                <a:ea typeface="+mn-ea"/>
                <a:cs typeface="+mn-cs"/>
              </a:rPr>
              <a:t>Prefettura*</a:t>
            </a:r>
            <a:r>
              <a:rPr kumimoji="0" lang="it-IT" sz="1100" b="0" i="0" u="none" strike="noStrike" kern="0" cap="none" spc="0" normalizeH="0" baseline="0" noProof="0" dirty="0" smtClean="0">
                <a:ln>
                  <a:noFill/>
                </a:ln>
                <a:solidFill>
                  <a:srgbClr val="646464">
                    <a:lumMod val="75000"/>
                  </a:srgbClr>
                </a:solidFill>
                <a:effectLst/>
                <a:uLnTx/>
                <a:uFillTx/>
                <a:latin typeface="Arial"/>
                <a:ea typeface="+mn-ea"/>
                <a:cs typeface="+mn-cs"/>
              </a:rPr>
              <a:t> territorialmente competente comunica i dati dei MSNA agli uffici competenti del Ministero dell’Interno </a:t>
            </a:r>
          </a:p>
        </p:txBody>
      </p:sp>
      <p:sp>
        <p:nvSpPr>
          <p:cNvPr id="116" name="Rounded Rectangle 115"/>
          <p:cNvSpPr/>
          <p:nvPr/>
        </p:nvSpPr>
        <p:spPr>
          <a:xfrm>
            <a:off x="4166053" y="3544416"/>
            <a:ext cx="3358541" cy="814697"/>
          </a:xfrm>
          <a:prstGeom prst="roundRect">
            <a:avLst/>
          </a:prstGeom>
          <a:solidFill>
            <a:srgbClr val="FFFFFF">
              <a:lumMod val="85000"/>
            </a:srgbClr>
          </a:solidFill>
          <a:ln w="9525"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smtClean="0">
                <a:ln>
                  <a:noFill/>
                </a:ln>
                <a:solidFill>
                  <a:srgbClr val="646464">
                    <a:lumMod val="75000"/>
                  </a:srgbClr>
                </a:solidFill>
                <a:effectLst/>
                <a:uLnTx/>
                <a:uFillTx/>
                <a:latin typeface="Arial"/>
                <a:ea typeface="+mn-ea"/>
                <a:cs typeface="+mn-cs"/>
              </a:rPr>
              <a:t>Gli Uffici competenti del </a:t>
            </a:r>
            <a:r>
              <a:rPr kumimoji="0" lang="it-IT" sz="1100" b="1" i="0" u="none" strike="noStrike" kern="0" cap="none" spc="0" normalizeH="0" baseline="0" noProof="0" dirty="0" smtClean="0">
                <a:ln>
                  <a:noFill/>
                </a:ln>
                <a:solidFill>
                  <a:srgbClr val="646464">
                    <a:lumMod val="75000"/>
                  </a:srgbClr>
                </a:solidFill>
                <a:effectLst/>
                <a:uLnTx/>
                <a:uFillTx/>
                <a:latin typeface="Arial"/>
                <a:ea typeface="+mn-ea"/>
                <a:cs typeface="+mn-cs"/>
              </a:rPr>
              <a:t>Ministero dell’Interno</a:t>
            </a:r>
            <a:r>
              <a:rPr kumimoji="0" lang="it-IT" sz="1100" b="0" i="0" u="none" strike="noStrike" kern="0" cap="none" spc="0" normalizeH="0" baseline="0" noProof="0" dirty="0" smtClean="0">
                <a:ln>
                  <a:noFill/>
                </a:ln>
                <a:solidFill>
                  <a:srgbClr val="646464">
                    <a:lumMod val="75000"/>
                  </a:srgbClr>
                </a:solidFill>
                <a:effectLst/>
                <a:uLnTx/>
                <a:uFillTx/>
                <a:latin typeface="Arial"/>
                <a:ea typeface="+mn-ea"/>
                <a:cs typeface="+mn-cs"/>
              </a:rPr>
              <a:t> dispongono il trasferimento dei MSNA secondo le disponibilità delle strutture di prima accoglienza attive sul territorio </a:t>
            </a:r>
            <a:endParaRPr kumimoji="0" lang="en-US" sz="1100" b="0" i="0" u="none" strike="noStrike" kern="0" cap="none" spc="0" normalizeH="0" baseline="0" noProof="0" dirty="0" smtClean="0">
              <a:ln>
                <a:noFill/>
              </a:ln>
              <a:solidFill>
                <a:srgbClr val="646464">
                  <a:lumMod val="75000"/>
                </a:srgbClr>
              </a:solidFill>
              <a:effectLst/>
              <a:uLnTx/>
              <a:uFillTx/>
              <a:latin typeface="Arial"/>
              <a:ea typeface="+mn-ea"/>
              <a:cs typeface="+mn-cs"/>
            </a:endParaRPr>
          </a:p>
        </p:txBody>
      </p:sp>
      <p:sp>
        <p:nvSpPr>
          <p:cNvPr id="117" name="Down Arrow 116"/>
          <p:cNvSpPr/>
          <p:nvPr/>
        </p:nvSpPr>
        <p:spPr>
          <a:xfrm rot="16200000">
            <a:off x="3773637" y="3864310"/>
            <a:ext cx="360000" cy="216000"/>
          </a:xfrm>
          <a:prstGeom prst="downArrow">
            <a:avLst/>
          </a:prstGeom>
          <a:solidFill>
            <a:srgbClr val="FFC000">
              <a:alpha val="65000"/>
            </a:srgbClr>
          </a:solidFill>
          <a:ln w="28575"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18" name="Down Arrow 117"/>
          <p:cNvSpPr/>
          <p:nvPr/>
        </p:nvSpPr>
        <p:spPr>
          <a:xfrm>
            <a:off x="3906921" y="5464946"/>
            <a:ext cx="360000" cy="216000"/>
          </a:xfrm>
          <a:prstGeom prst="downArrow">
            <a:avLst/>
          </a:prstGeom>
          <a:solidFill>
            <a:srgbClr val="FFC000">
              <a:alpha val="65000"/>
            </a:srgbClr>
          </a:solidFill>
          <a:ln w="28575"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19" name="Down Arrow 118"/>
          <p:cNvSpPr/>
          <p:nvPr/>
        </p:nvSpPr>
        <p:spPr>
          <a:xfrm>
            <a:off x="5682156" y="4384802"/>
            <a:ext cx="360000" cy="216000"/>
          </a:xfrm>
          <a:prstGeom prst="downArrow">
            <a:avLst/>
          </a:prstGeom>
          <a:solidFill>
            <a:srgbClr val="FFC000">
              <a:alpha val="65000"/>
            </a:srgbClr>
          </a:solidFill>
          <a:ln w="28575"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21" name="Rounded Rectangle 120"/>
          <p:cNvSpPr/>
          <p:nvPr/>
        </p:nvSpPr>
        <p:spPr>
          <a:xfrm>
            <a:off x="539552" y="2090686"/>
            <a:ext cx="7049987" cy="1133179"/>
          </a:xfrm>
          <a:prstGeom prst="roundRect">
            <a:avLst/>
          </a:prstGeom>
          <a:solidFill>
            <a:srgbClr val="00A3AE">
              <a:alpha val="20000"/>
            </a:srgbClr>
          </a:solidFill>
          <a:ln w="2540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122" name="Down Arrow 121"/>
          <p:cNvSpPr/>
          <p:nvPr/>
        </p:nvSpPr>
        <p:spPr>
          <a:xfrm>
            <a:off x="2163135" y="1823689"/>
            <a:ext cx="360000" cy="216000"/>
          </a:xfrm>
          <a:prstGeom prst="downArrow">
            <a:avLst/>
          </a:prstGeom>
          <a:solidFill>
            <a:srgbClr val="FFC000">
              <a:alpha val="65000"/>
            </a:srgbClr>
          </a:solidFill>
          <a:ln w="28575"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123" name="Rounded Rectangle 122"/>
          <p:cNvSpPr/>
          <p:nvPr/>
        </p:nvSpPr>
        <p:spPr>
          <a:xfrm>
            <a:off x="615135" y="2147338"/>
            <a:ext cx="3456000" cy="941320"/>
          </a:xfrm>
          <a:prstGeom prst="roundRect">
            <a:avLst/>
          </a:prstGeom>
          <a:solidFill>
            <a:srgbClr val="F0F0F0">
              <a:lumMod val="75000"/>
              <a:alpha val="80000"/>
            </a:srgbClr>
          </a:solidFill>
          <a:ln w="9525" cap="flat" cmpd="sng" algn="ctr">
            <a:noFill/>
            <a:prstDash val="solid"/>
          </a:ln>
          <a:effectLst/>
        </p:spPr>
        <p:txBody>
          <a:bodyPr lIns="72000" rIns="72000" rtlCol="0" anchor="ctr"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smtClean="0">
                <a:ln>
                  <a:noFill/>
                </a:ln>
                <a:solidFill>
                  <a:srgbClr val="646464">
                    <a:lumMod val="75000"/>
                  </a:srgbClr>
                </a:solidFill>
                <a:effectLst/>
                <a:uLnTx/>
                <a:uFillTx/>
                <a:latin typeface="Arial"/>
                <a:ea typeface="+mn-ea"/>
                <a:cs typeface="+mn-cs"/>
              </a:rPr>
              <a:t>Nel caso di passaggio in </a:t>
            </a:r>
            <a:r>
              <a:rPr kumimoji="0" lang="it-IT" sz="1100" b="1" i="1" u="none" strike="noStrike" kern="0" cap="none" spc="0" normalizeH="0" baseline="0" noProof="0" dirty="0" smtClean="0">
                <a:ln>
                  <a:noFill/>
                </a:ln>
                <a:solidFill>
                  <a:srgbClr val="646464">
                    <a:lumMod val="75000"/>
                  </a:srgbClr>
                </a:solidFill>
                <a:effectLst/>
                <a:uLnTx/>
                <a:uFillTx/>
                <a:latin typeface="Arial"/>
                <a:ea typeface="+mn-ea"/>
                <a:cs typeface="+mn-cs"/>
              </a:rPr>
              <a:t>HOTSPOT</a:t>
            </a:r>
            <a:r>
              <a:rPr kumimoji="0" lang="it-IT" sz="1100" b="0" i="0" u="none" strike="noStrike" kern="0" cap="none" spc="0" normalizeH="0" baseline="0" noProof="0" dirty="0" smtClean="0">
                <a:ln>
                  <a:noFill/>
                </a:ln>
                <a:solidFill>
                  <a:srgbClr val="646464">
                    <a:lumMod val="75000"/>
                  </a:srgbClr>
                </a:solidFill>
                <a:effectLst/>
                <a:uLnTx/>
                <a:uFillTx/>
                <a:latin typeface="Arial"/>
                <a:ea typeface="+mn-ea"/>
                <a:cs typeface="+mn-cs"/>
              </a:rPr>
              <a:t> i MSNA vengono </a:t>
            </a:r>
            <a:r>
              <a:rPr lang="it-IT" sz="1100" kern="0" baseline="0" dirty="0">
                <a:solidFill>
                  <a:srgbClr val="646464">
                    <a:lumMod val="75000"/>
                  </a:srgbClr>
                </a:solidFill>
                <a:latin typeface="Arial"/>
              </a:rPr>
              <a:t>identificati dagli uffici territorialmente competenti.</a:t>
            </a:r>
            <a:endParaRPr lang="en-US" sz="1100" kern="0" baseline="0" dirty="0">
              <a:solidFill>
                <a:srgbClr val="646464">
                  <a:lumMod val="75000"/>
                </a:srgbClr>
              </a:solidFill>
              <a:latin typeface="Arial"/>
            </a:endParaRPr>
          </a:p>
        </p:txBody>
      </p:sp>
      <p:sp>
        <p:nvSpPr>
          <p:cNvPr id="124" name="Rounded Rectangle 123"/>
          <p:cNvSpPr/>
          <p:nvPr/>
        </p:nvSpPr>
        <p:spPr>
          <a:xfrm>
            <a:off x="4166053" y="2147338"/>
            <a:ext cx="3348000" cy="932048"/>
          </a:xfrm>
          <a:prstGeom prst="roundRect">
            <a:avLst/>
          </a:prstGeom>
          <a:solidFill>
            <a:srgbClr val="FFFFFF">
              <a:lumMod val="95000"/>
            </a:srgbClr>
          </a:solidFill>
          <a:ln w="9525" cap="flat" cmpd="sng" algn="ctr">
            <a:noFill/>
            <a:prstDash val="solid"/>
          </a:ln>
          <a:effectLst/>
        </p:spPr>
        <p:txBody>
          <a:bodyPr lIns="72000" rIns="72000" rtlCol="0" anchor="ctr" anchorCtr="0"/>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smtClean="0">
                <a:ln>
                  <a:noFill/>
                </a:ln>
                <a:solidFill>
                  <a:srgbClr val="646464">
                    <a:lumMod val="75000"/>
                  </a:srgbClr>
                </a:solidFill>
                <a:effectLst/>
                <a:uLnTx/>
                <a:uFillTx/>
                <a:latin typeface="Arial"/>
                <a:ea typeface="+mn-ea"/>
                <a:cs typeface="+mn-cs"/>
              </a:rPr>
              <a:t>In caso di </a:t>
            </a:r>
            <a:r>
              <a:rPr kumimoji="0" lang="it-IT" sz="1100" b="1" i="0" u="none" strike="noStrike" kern="0" cap="none" spc="0" normalizeH="0" baseline="0" noProof="0" dirty="0" smtClean="0">
                <a:ln>
                  <a:noFill/>
                </a:ln>
                <a:solidFill>
                  <a:srgbClr val="646464">
                    <a:lumMod val="75000"/>
                  </a:srgbClr>
                </a:solidFill>
                <a:effectLst/>
                <a:uLnTx/>
                <a:uFillTx/>
                <a:latin typeface="Arial"/>
                <a:ea typeface="+mn-ea"/>
                <a:cs typeface="+mn-cs"/>
              </a:rPr>
              <a:t>rintraccio</a:t>
            </a:r>
            <a:r>
              <a:rPr kumimoji="0" lang="it-IT" sz="1100" b="0" i="0" u="none" strike="noStrike" kern="0" cap="none" spc="0" normalizeH="0" baseline="0" noProof="0" dirty="0" smtClean="0">
                <a:ln>
                  <a:noFill/>
                </a:ln>
                <a:solidFill>
                  <a:srgbClr val="646464">
                    <a:lumMod val="75000"/>
                  </a:srgbClr>
                </a:solidFill>
                <a:effectLst/>
                <a:uLnTx/>
                <a:uFillTx/>
                <a:latin typeface="Arial"/>
                <a:ea typeface="+mn-ea"/>
                <a:cs typeface="+mn-cs"/>
              </a:rPr>
              <a:t> dei MSNA sul territorio i MSNA vengono identificati dagli uffici territorialmente competenti.</a:t>
            </a:r>
            <a:endParaRPr kumimoji="0" lang="en-US" sz="1100" b="0" i="0" u="none" strike="noStrike" kern="0" cap="none" spc="0" normalizeH="0" baseline="0" noProof="0" dirty="0" smtClean="0">
              <a:ln>
                <a:noFill/>
              </a:ln>
              <a:solidFill>
                <a:srgbClr val="FF0000"/>
              </a:solidFill>
              <a:effectLst/>
              <a:uLnTx/>
              <a:uFillTx/>
              <a:latin typeface="Arial"/>
              <a:ea typeface="+mn-ea"/>
              <a:cs typeface="+mn-cs"/>
            </a:endParaRPr>
          </a:p>
        </p:txBody>
      </p:sp>
      <p:sp>
        <p:nvSpPr>
          <p:cNvPr id="125" name="Down Arrow 124"/>
          <p:cNvSpPr/>
          <p:nvPr/>
        </p:nvSpPr>
        <p:spPr>
          <a:xfrm>
            <a:off x="2222279" y="3214054"/>
            <a:ext cx="360000" cy="303825"/>
          </a:xfrm>
          <a:prstGeom prst="downArrow">
            <a:avLst/>
          </a:prstGeom>
          <a:solidFill>
            <a:srgbClr val="00A3AE">
              <a:alpha val="20000"/>
            </a:srgbClr>
          </a:solidFill>
          <a:ln w="2540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 name="Slide Number Placeholder 1"/>
          <p:cNvSpPr>
            <a:spLocks noGrp="1"/>
          </p:cNvSpPr>
          <p:nvPr>
            <p:ph type="sldNum" sz="quarter" idx="10"/>
          </p:nvPr>
        </p:nvSpPr>
        <p:spPr/>
        <p:txBody>
          <a:bodyPr/>
          <a:lstStyle/>
          <a:p>
            <a:pPr>
              <a:defRPr/>
            </a:pPr>
            <a:fld id="{F99EF2CC-54AF-485E-8420-F5873EE0A1E6}" type="slidenum">
              <a:rPr lang="en-US" smtClean="0"/>
              <a:pPr>
                <a:defRPr/>
              </a:pPr>
              <a:t>4</a:t>
            </a:fld>
            <a:endParaRPr lang="en-US" dirty="0"/>
          </a:p>
        </p:txBody>
      </p:sp>
      <p:sp>
        <p:nvSpPr>
          <p:cNvPr id="126" name="Rounded Rectangle 125"/>
          <p:cNvSpPr/>
          <p:nvPr/>
        </p:nvSpPr>
        <p:spPr>
          <a:xfrm>
            <a:off x="1035224" y="6599008"/>
            <a:ext cx="6566646" cy="209063"/>
          </a:xfrm>
          <a:prstGeom prst="roundRect">
            <a:avLst/>
          </a:prstGeom>
          <a:solidFill>
            <a:srgbClr val="F0F0F0">
              <a:lumMod val="75000"/>
              <a:alpha val="70000"/>
            </a:srgbClr>
          </a:solidFill>
          <a:ln w="9525"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smtClean="0">
                <a:ln>
                  <a:noFill/>
                </a:ln>
                <a:solidFill>
                  <a:srgbClr val="646464">
                    <a:lumMod val="75000"/>
                  </a:srgbClr>
                </a:solidFill>
                <a:effectLst/>
                <a:uLnTx/>
                <a:uFillTx/>
                <a:latin typeface="Arial"/>
                <a:ea typeface="+mn-ea"/>
                <a:cs typeface="+mn-cs"/>
              </a:rPr>
              <a:t>* Per i CAS MSNA la procedura viene attivata direttamente dalla prefettura territorialmente competente</a:t>
            </a:r>
          </a:p>
        </p:txBody>
      </p:sp>
      <p:sp>
        <p:nvSpPr>
          <p:cNvPr id="127" name="Rectangle 11"/>
          <p:cNvSpPr>
            <a:spLocks noChangeArrowheads="1"/>
          </p:cNvSpPr>
          <p:nvPr/>
        </p:nvSpPr>
        <p:spPr bwMode="auto">
          <a:xfrm>
            <a:off x="5183210" y="5174140"/>
            <a:ext cx="1674030" cy="343092"/>
          </a:xfrm>
          <a:prstGeom prst="roundRect">
            <a:avLst/>
          </a:prstGeom>
          <a:solidFill>
            <a:srgbClr val="FFE600">
              <a:lumMod val="40000"/>
              <a:lumOff val="60000"/>
              <a:alpha val="70000"/>
            </a:srgbClr>
          </a:solidFill>
          <a:ln w="6350">
            <a:noFill/>
            <a:miter lim="800000"/>
            <a:headEnd/>
            <a:tailEnd/>
          </a:ln>
          <a:effectLst/>
          <a:extLst/>
        </p:spPr>
        <p:txBody>
          <a:bodyPr wrap="squar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de-DE" sz="800" kern="0" baseline="0" dirty="0" smtClean="0">
                <a:solidFill>
                  <a:srgbClr val="000000"/>
                </a:solidFill>
                <a:latin typeface="Arial"/>
              </a:rPr>
              <a:t>Novità</a:t>
            </a:r>
            <a:r>
              <a:rPr lang="de-DE" sz="800" kern="0" baseline="0" dirty="0" smtClean="0">
                <a:solidFill>
                  <a:srgbClr val="000000"/>
                </a:solidFill>
                <a:latin typeface="Arial"/>
              </a:rPr>
              <a:t> </a:t>
            </a:r>
            <a:r>
              <a:rPr lang="de-DE" sz="800" kern="0" baseline="0" dirty="0" smtClean="0">
                <a:solidFill>
                  <a:srgbClr val="000000"/>
                </a:solidFill>
                <a:latin typeface="Arial"/>
              </a:rPr>
              <a:t>introdotta</a:t>
            </a:r>
            <a:r>
              <a:rPr lang="de-DE" sz="800" kern="0" baseline="0" dirty="0" smtClean="0">
                <a:solidFill>
                  <a:srgbClr val="000000"/>
                </a:solidFill>
                <a:latin typeface="Arial"/>
              </a:rPr>
              <a:t> </a:t>
            </a:r>
            <a:r>
              <a:rPr lang="de-DE" sz="800" kern="0" baseline="0" dirty="0" smtClean="0">
                <a:solidFill>
                  <a:srgbClr val="000000"/>
                </a:solidFill>
                <a:latin typeface="Arial"/>
              </a:rPr>
              <a:t>dalla</a:t>
            </a:r>
            <a:r>
              <a:rPr lang="de-DE" sz="800" kern="0" baseline="0" dirty="0" smtClean="0">
                <a:solidFill>
                  <a:srgbClr val="000000"/>
                </a:solidFill>
                <a:latin typeface="Arial"/>
              </a:rPr>
              <a:t> Legge </a:t>
            </a:r>
            <a:r>
              <a:rPr lang="de-DE" sz="800" kern="0" baseline="0" dirty="0" smtClean="0">
                <a:solidFill>
                  <a:srgbClr val="000000"/>
                </a:solidFill>
                <a:latin typeface="Arial"/>
              </a:rPr>
              <a:t>Zampa</a:t>
            </a:r>
            <a:r>
              <a:rPr lang="de-DE" sz="800" kern="0" baseline="0" dirty="0" smtClean="0">
                <a:solidFill>
                  <a:srgbClr val="000000"/>
                </a:solidFill>
                <a:latin typeface="Arial"/>
              </a:rPr>
              <a:t> (</a:t>
            </a:r>
            <a:r>
              <a:rPr lang="de-DE" sz="800" kern="0" baseline="0" dirty="0" smtClean="0">
                <a:solidFill>
                  <a:srgbClr val="000000"/>
                </a:solidFill>
                <a:latin typeface="Arial"/>
              </a:rPr>
              <a:t>approvata</a:t>
            </a:r>
            <a:r>
              <a:rPr lang="de-DE" sz="800" kern="0" baseline="0" dirty="0" smtClean="0">
                <a:solidFill>
                  <a:srgbClr val="000000"/>
                </a:solidFill>
                <a:latin typeface="Arial"/>
              </a:rPr>
              <a:t> a </a:t>
            </a:r>
            <a:r>
              <a:rPr lang="de-DE" sz="800" kern="0" baseline="0" dirty="0" smtClean="0">
                <a:solidFill>
                  <a:srgbClr val="000000"/>
                </a:solidFill>
                <a:latin typeface="Arial"/>
              </a:rPr>
              <a:t>marzo</a:t>
            </a:r>
            <a:r>
              <a:rPr lang="de-DE" sz="800" kern="0" baseline="0" dirty="0">
                <a:solidFill>
                  <a:srgbClr val="000000"/>
                </a:solidFill>
                <a:latin typeface="Arial"/>
              </a:rPr>
              <a:t> </a:t>
            </a:r>
            <a:r>
              <a:rPr lang="de-DE" sz="800" kern="0" baseline="0" dirty="0" smtClean="0">
                <a:solidFill>
                  <a:srgbClr val="000000"/>
                </a:solidFill>
                <a:latin typeface="Arial"/>
              </a:rPr>
              <a:t>17)</a:t>
            </a:r>
            <a:endParaRPr kumimoji="0" lang="de-DE" sz="800" i="0" u="none" strike="noStrike" kern="0" cap="none" spc="0" normalizeH="0" baseline="0" noProof="0" dirty="0" smtClean="0">
              <a:ln>
                <a:noFill/>
              </a:ln>
              <a:solidFill>
                <a:srgbClr val="000000"/>
              </a:solidFill>
              <a:effectLst/>
              <a:uLnTx/>
              <a:uFillTx/>
              <a:latin typeface="Arial"/>
            </a:endParaRPr>
          </a:p>
        </p:txBody>
      </p:sp>
      <p:sp>
        <p:nvSpPr>
          <p:cNvPr id="120" name="Oval 119"/>
          <p:cNvSpPr/>
          <p:nvPr/>
        </p:nvSpPr>
        <p:spPr>
          <a:xfrm>
            <a:off x="6713756" y="5184771"/>
            <a:ext cx="691957" cy="270137"/>
          </a:xfrm>
          <a:prstGeom prst="ellipse">
            <a:avLst/>
          </a:prstGeom>
          <a:gradFill rotWithShape="1">
            <a:gsLst>
              <a:gs pos="0">
                <a:srgbClr val="00A3AE">
                  <a:tint val="50000"/>
                  <a:satMod val="300000"/>
                </a:srgbClr>
              </a:gs>
              <a:gs pos="35000">
                <a:srgbClr val="00A3AE">
                  <a:tint val="37000"/>
                  <a:satMod val="300000"/>
                </a:srgbClr>
              </a:gs>
              <a:gs pos="100000">
                <a:srgbClr val="00A3AE">
                  <a:tint val="15000"/>
                  <a:satMod val="350000"/>
                </a:srgbClr>
              </a:gs>
            </a:gsLst>
            <a:lin ang="16200000" scaled="1"/>
          </a:gradFill>
          <a:ln w="9525" cap="flat" cmpd="sng" algn="ctr">
            <a:solidFill>
              <a:srgbClr val="00A3AE">
                <a:shade val="95000"/>
                <a:satMod val="105000"/>
              </a:srgbClr>
            </a:solidFill>
            <a:prstDash val="solid"/>
          </a:ln>
          <a:effectLst>
            <a:outerShdw blurRad="40000" dist="20000" dir="5400000" rotWithShape="0">
              <a:srgbClr val="000000">
                <a:alpha val="38000"/>
              </a:srgbClr>
            </a:outerShdw>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800" b="1" i="0" u="none" strike="noStrike" kern="0" cap="none" spc="0" normalizeH="0" baseline="0" noProof="0" dirty="0" smtClean="0">
                <a:ln>
                  <a:noFill/>
                </a:ln>
                <a:solidFill>
                  <a:srgbClr val="000000"/>
                </a:solidFill>
                <a:effectLst/>
                <a:uLnTx/>
                <a:uFillTx/>
                <a:latin typeface="Arial"/>
                <a:ea typeface="+mn-ea"/>
                <a:cs typeface="+mn-cs"/>
              </a:rPr>
              <a:t>max </a:t>
            </a:r>
          </a:p>
          <a:p>
            <a:pPr marL="0" marR="0" lvl="0" indent="0" algn="ctr" defTabSz="914400" eaLnBrk="1" fontAlgn="auto" latinLnBrk="0" hangingPunct="1">
              <a:lnSpc>
                <a:spcPct val="100000"/>
              </a:lnSpc>
              <a:spcBef>
                <a:spcPts val="0"/>
              </a:spcBef>
              <a:spcAft>
                <a:spcPts val="0"/>
              </a:spcAft>
              <a:buClrTx/>
              <a:buSzTx/>
              <a:buFontTx/>
              <a:buNone/>
              <a:tabLst/>
              <a:defRPr/>
            </a:pPr>
            <a:r>
              <a:rPr lang="it-IT" sz="800" b="1" kern="0" baseline="0" dirty="0">
                <a:solidFill>
                  <a:srgbClr val="000000"/>
                </a:solidFill>
                <a:latin typeface="Arial"/>
              </a:rPr>
              <a:t>3</a:t>
            </a:r>
            <a:r>
              <a:rPr kumimoji="0" lang="it-IT" sz="800" b="1" i="0" u="none" strike="noStrike" kern="0" cap="none" spc="0" normalizeH="0" baseline="0" noProof="0" dirty="0" smtClean="0">
                <a:ln>
                  <a:noFill/>
                </a:ln>
                <a:solidFill>
                  <a:srgbClr val="000000"/>
                </a:solidFill>
                <a:effectLst/>
                <a:uLnTx/>
                <a:uFillTx/>
                <a:latin typeface="Arial"/>
                <a:ea typeface="+mn-ea"/>
                <a:cs typeface="+mn-cs"/>
              </a:rPr>
              <a:t>0 gg</a:t>
            </a:r>
            <a:endParaRPr kumimoji="0" lang="en-US" sz="800" b="1" i="0" u="none" strike="noStrike" kern="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11504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p:cNvSpPr txBox="1"/>
          <p:nvPr/>
        </p:nvSpPr>
        <p:spPr>
          <a:xfrm>
            <a:off x="650025" y="5504474"/>
            <a:ext cx="1337124" cy="322490"/>
          </a:xfrm>
          <a:prstGeom prst="rect">
            <a:avLst/>
          </a:prstGeom>
        </p:spPr>
        <p:txBody>
          <a:bodyPr/>
          <a:lstStyle>
            <a:defPPr>
              <a:defRPr lang="en-US"/>
            </a:defPPr>
            <a:lvl1pPr eaLnBrk="1" hangingPunct="1">
              <a:lnSpc>
                <a:spcPct val="85000"/>
              </a:lnSpc>
              <a:defRPr sz="2400" b="1" kern="0" baseline="0">
                <a:solidFill>
                  <a:schemeClr val="bg2"/>
                </a:solidFill>
                <a:latin typeface="+mj-lt"/>
                <a:ea typeface="+mj-ea"/>
                <a:cs typeface="+mj-cs"/>
              </a:defRPr>
            </a:lvl1pPr>
            <a:lvl2pPr eaLnBrk="0" hangingPunct="0">
              <a:lnSpc>
                <a:spcPct val="85000"/>
              </a:lnSpc>
              <a:defRPr sz="2400" b="1">
                <a:solidFill>
                  <a:schemeClr val="bg2"/>
                </a:solidFill>
                <a:latin typeface="Arial" charset="0"/>
              </a:defRPr>
            </a:lvl2pPr>
            <a:lvl3pPr eaLnBrk="0" hangingPunct="0">
              <a:lnSpc>
                <a:spcPct val="85000"/>
              </a:lnSpc>
              <a:defRPr sz="2400" b="1">
                <a:solidFill>
                  <a:schemeClr val="bg2"/>
                </a:solidFill>
                <a:latin typeface="Arial" charset="0"/>
              </a:defRPr>
            </a:lvl3pPr>
            <a:lvl4pPr eaLnBrk="0" hangingPunct="0">
              <a:lnSpc>
                <a:spcPct val="85000"/>
              </a:lnSpc>
              <a:defRPr sz="2400" b="1">
                <a:solidFill>
                  <a:schemeClr val="bg2"/>
                </a:solidFill>
                <a:latin typeface="Arial" charset="0"/>
              </a:defRPr>
            </a:lvl4pPr>
            <a:lvl5pPr eaLnBrk="0" hangingPunct="0">
              <a:lnSpc>
                <a:spcPct val="85000"/>
              </a:lnSpc>
              <a:defRPr sz="2400" b="1">
                <a:solidFill>
                  <a:schemeClr val="bg2"/>
                </a:solidFill>
                <a:latin typeface="Arial" charset="0"/>
              </a:defRPr>
            </a:lvl5pPr>
            <a:lvl6pPr marL="457200" fontAlgn="base">
              <a:lnSpc>
                <a:spcPct val="85000"/>
              </a:lnSpc>
              <a:spcBef>
                <a:spcPct val="0"/>
              </a:spcBef>
              <a:spcAft>
                <a:spcPct val="0"/>
              </a:spcAft>
              <a:defRPr sz="2400" b="1">
                <a:solidFill>
                  <a:schemeClr val="bg2"/>
                </a:solidFill>
                <a:latin typeface="Arial" charset="0"/>
              </a:defRPr>
            </a:lvl6pPr>
            <a:lvl7pPr marL="914400" fontAlgn="base">
              <a:lnSpc>
                <a:spcPct val="85000"/>
              </a:lnSpc>
              <a:spcBef>
                <a:spcPct val="0"/>
              </a:spcBef>
              <a:spcAft>
                <a:spcPct val="0"/>
              </a:spcAft>
              <a:defRPr sz="2400" b="1">
                <a:solidFill>
                  <a:schemeClr val="bg2"/>
                </a:solidFill>
                <a:latin typeface="Arial" charset="0"/>
              </a:defRPr>
            </a:lvl7pPr>
            <a:lvl8pPr marL="1371600" fontAlgn="base">
              <a:lnSpc>
                <a:spcPct val="85000"/>
              </a:lnSpc>
              <a:spcBef>
                <a:spcPct val="0"/>
              </a:spcBef>
              <a:spcAft>
                <a:spcPct val="0"/>
              </a:spcAft>
              <a:defRPr sz="2400" b="1">
                <a:solidFill>
                  <a:schemeClr val="bg2"/>
                </a:solidFill>
                <a:latin typeface="Arial" charset="0"/>
              </a:defRPr>
            </a:lvl8pPr>
            <a:lvl9pPr marL="1828800" fontAlgn="base">
              <a:lnSpc>
                <a:spcPct val="85000"/>
              </a:lnSpc>
              <a:spcBef>
                <a:spcPct val="0"/>
              </a:spcBef>
              <a:spcAft>
                <a:spcPct val="0"/>
              </a:spcAft>
              <a:defRPr sz="2400" b="1">
                <a:solidFill>
                  <a:schemeClr val="bg2"/>
                </a:solidFill>
                <a:latin typeface="Arial" charset="0"/>
              </a:defRPr>
            </a:lvl9pPr>
          </a:lstStyle>
          <a:p>
            <a:r>
              <a:rPr lang="it-IT" sz="1200" kern="1200" baseline="-25000" dirty="0">
                <a:solidFill>
                  <a:schemeClr val="bg2">
                    <a:lumMod val="75000"/>
                  </a:schemeClr>
                </a:solidFill>
                <a:latin typeface="+mn-lt"/>
                <a:ea typeface="+mn-ea"/>
                <a:cs typeface="Arial" charset="0"/>
              </a:rPr>
              <a:t>Progetti FAMI – </a:t>
            </a:r>
            <a:r>
              <a:rPr lang="it-IT" sz="1200" kern="1200" baseline="-25000" dirty="0" smtClean="0">
                <a:solidFill>
                  <a:schemeClr val="bg2">
                    <a:lumMod val="75000"/>
                  </a:schemeClr>
                </a:solidFill>
                <a:latin typeface="+mn-lt"/>
                <a:ea typeface="+mn-ea"/>
                <a:cs typeface="Arial" charset="0"/>
              </a:rPr>
              <a:t>1000 POSTI</a:t>
            </a:r>
            <a:endParaRPr lang="it-IT" sz="1200" kern="1200" baseline="-25000" dirty="0">
              <a:solidFill>
                <a:schemeClr val="bg2">
                  <a:lumMod val="75000"/>
                </a:schemeClr>
              </a:solidFill>
              <a:latin typeface="+mn-lt"/>
              <a:ea typeface="+mn-ea"/>
              <a:cs typeface="Arial" charset="0"/>
            </a:endParaRPr>
          </a:p>
        </p:txBody>
      </p:sp>
      <p:sp>
        <p:nvSpPr>
          <p:cNvPr id="49" name="Rectangle 2"/>
          <p:cNvSpPr>
            <a:spLocks noGrp="1" noChangeArrowheads="1"/>
          </p:cNvSpPr>
          <p:nvPr>
            <p:ph type="title"/>
          </p:nvPr>
        </p:nvSpPr>
        <p:spPr>
          <a:xfrm>
            <a:off x="180528" y="981199"/>
            <a:ext cx="9144000" cy="575593"/>
          </a:xfrm>
        </p:spPr>
        <p:txBody>
          <a:bodyPr/>
          <a:lstStyle/>
          <a:p>
            <a:pPr eaLnBrk="1" hangingPunct="1"/>
            <a:r>
              <a:rPr lang="it-IT" dirty="0" smtClean="0"/>
              <a:t>L’accoglienza dei MSNA                                 </a:t>
            </a:r>
            <a:endParaRPr lang="it-IT" dirty="0"/>
          </a:p>
        </p:txBody>
      </p:sp>
      <p:pic>
        <p:nvPicPr>
          <p:cNvPr id="110"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386994" y="5502739"/>
            <a:ext cx="296307" cy="2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703460" y="2760260"/>
            <a:ext cx="3364484" cy="3477052"/>
            <a:chOff x="1691680" y="2170543"/>
            <a:chExt cx="3174619" cy="3706730"/>
          </a:xfrm>
        </p:grpSpPr>
        <p:sp>
          <p:nvSpPr>
            <p:cNvPr id="50" name="Freeform 49"/>
            <p:cNvSpPr/>
            <p:nvPr/>
          </p:nvSpPr>
          <p:spPr>
            <a:xfrm rot="6097062">
              <a:off x="1853853" y="2470820"/>
              <a:ext cx="231959" cy="309319"/>
            </a:xfrm>
            <a:custGeom>
              <a:avLst/>
              <a:gdLst>
                <a:gd name="connsiteX0" fmla="*/ 12362 w 497784"/>
                <a:gd name="connsiteY0" fmla="*/ 5950 h 566443"/>
                <a:gd name="connsiteX1" fmla="*/ 23651 w 497784"/>
                <a:gd name="connsiteY1" fmla="*/ 220439 h 566443"/>
                <a:gd name="connsiteX2" fmla="*/ 91384 w 497784"/>
                <a:gd name="connsiteY2" fmla="*/ 231728 h 566443"/>
                <a:gd name="connsiteX3" fmla="*/ 125251 w 497784"/>
                <a:gd name="connsiteY3" fmla="*/ 299461 h 566443"/>
                <a:gd name="connsiteX4" fmla="*/ 125251 w 497784"/>
                <a:gd name="connsiteY4" fmla="*/ 412350 h 566443"/>
                <a:gd name="connsiteX5" fmla="*/ 159117 w 497784"/>
                <a:gd name="connsiteY5" fmla="*/ 423639 h 566443"/>
                <a:gd name="connsiteX6" fmla="*/ 181695 w 497784"/>
                <a:gd name="connsiteY6" fmla="*/ 457506 h 566443"/>
                <a:gd name="connsiteX7" fmla="*/ 192984 w 497784"/>
                <a:gd name="connsiteY7" fmla="*/ 547817 h 566443"/>
                <a:gd name="connsiteX8" fmla="*/ 283295 w 497784"/>
                <a:gd name="connsiteY8" fmla="*/ 536528 h 566443"/>
                <a:gd name="connsiteX9" fmla="*/ 407473 w 497784"/>
                <a:gd name="connsiteY9" fmla="*/ 525239 h 566443"/>
                <a:gd name="connsiteX10" fmla="*/ 418762 w 497784"/>
                <a:gd name="connsiteY10" fmla="*/ 457506 h 566443"/>
                <a:gd name="connsiteX11" fmla="*/ 452628 w 497784"/>
                <a:gd name="connsiteY11" fmla="*/ 446217 h 566443"/>
                <a:gd name="connsiteX12" fmla="*/ 475206 w 497784"/>
                <a:gd name="connsiteY12" fmla="*/ 412350 h 566443"/>
                <a:gd name="connsiteX13" fmla="*/ 497784 w 497784"/>
                <a:gd name="connsiteY13" fmla="*/ 344617 h 566443"/>
                <a:gd name="connsiteX14" fmla="*/ 475206 w 497784"/>
                <a:gd name="connsiteY14" fmla="*/ 310750 h 566443"/>
                <a:gd name="connsiteX15" fmla="*/ 418762 w 497784"/>
                <a:gd name="connsiteY15" fmla="*/ 254306 h 566443"/>
                <a:gd name="connsiteX16" fmla="*/ 407473 w 497784"/>
                <a:gd name="connsiteY16" fmla="*/ 152706 h 566443"/>
                <a:gd name="connsiteX17" fmla="*/ 339739 w 497784"/>
                <a:gd name="connsiteY17" fmla="*/ 107550 h 566443"/>
                <a:gd name="connsiteX18" fmla="*/ 305873 w 497784"/>
                <a:gd name="connsiteY18" fmla="*/ 84972 h 566443"/>
                <a:gd name="connsiteX19" fmla="*/ 272006 w 497784"/>
                <a:gd name="connsiteY19" fmla="*/ 96261 h 566443"/>
                <a:gd name="connsiteX20" fmla="*/ 260717 w 497784"/>
                <a:gd name="connsiteY20" fmla="*/ 130128 h 566443"/>
                <a:gd name="connsiteX21" fmla="*/ 192984 w 497784"/>
                <a:gd name="connsiteY21" fmla="*/ 118839 h 566443"/>
                <a:gd name="connsiteX22" fmla="*/ 125251 w 497784"/>
                <a:gd name="connsiteY22" fmla="*/ 73684 h 566443"/>
                <a:gd name="connsiteX23" fmla="*/ 91384 w 497784"/>
                <a:gd name="connsiteY23" fmla="*/ 5950 h 566443"/>
                <a:gd name="connsiteX24" fmla="*/ 102673 w 497784"/>
                <a:gd name="connsiteY24" fmla="*/ 28528 h 56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7784" h="566443">
                  <a:moveTo>
                    <a:pt x="12362" y="5950"/>
                  </a:moveTo>
                  <a:cubicBezTo>
                    <a:pt x="16125" y="77446"/>
                    <a:pt x="0" y="152863"/>
                    <a:pt x="23651" y="220439"/>
                  </a:cubicBezTo>
                  <a:cubicBezTo>
                    <a:pt x="31212" y="242043"/>
                    <a:pt x="70911" y="221492"/>
                    <a:pt x="91384" y="231728"/>
                  </a:cubicBezTo>
                  <a:cubicBezTo>
                    <a:pt x="108891" y="240481"/>
                    <a:pt x="119908" y="283432"/>
                    <a:pt x="125251" y="299461"/>
                  </a:cubicBezTo>
                  <a:cubicBezTo>
                    <a:pt x="111349" y="341167"/>
                    <a:pt x="99308" y="360463"/>
                    <a:pt x="125251" y="412350"/>
                  </a:cubicBezTo>
                  <a:cubicBezTo>
                    <a:pt x="130572" y="422993"/>
                    <a:pt x="147828" y="419876"/>
                    <a:pt x="159117" y="423639"/>
                  </a:cubicBezTo>
                  <a:cubicBezTo>
                    <a:pt x="166643" y="434928"/>
                    <a:pt x="178125" y="444416"/>
                    <a:pt x="181695" y="457506"/>
                  </a:cubicBezTo>
                  <a:cubicBezTo>
                    <a:pt x="189678" y="486775"/>
                    <a:pt x="169037" y="529191"/>
                    <a:pt x="192984" y="547817"/>
                  </a:cubicBezTo>
                  <a:cubicBezTo>
                    <a:pt x="216931" y="566443"/>
                    <a:pt x="253124" y="539704"/>
                    <a:pt x="283295" y="536528"/>
                  </a:cubicBezTo>
                  <a:cubicBezTo>
                    <a:pt x="324630" y="532177"/>
                    <a:pt x="366080" y="529002"/>
                    <a:pt x="407473" y="525239"/>
                  </a:cubicBezTo>
                  <a:cubicBezTo>
                    <a:pt x="411236" y="502661"/>
                    <a:pt x="407406" y="477379"/>
                    <a:pt x="418762" y="457506"/>
                  </a:cubicBezTo>
                  <a:cubicBezTo>
                    <a:pt x="424666" y="447174"/>
                    <a:pt x="443336" y="453651"/>
                    <a:pt x="452628" y="446217"/>
                  </a:cubicBezTo>
                  <a:cubicBezTo>
                    <a:pt x="463223" y="437741"/>
                    <a:pt x="469696" y="424748"/>
                    <a:pt x="475206" y="412350"/>
                  </a:cubicBezTo>
                  <a:cubicBezTo>
                    <a:pt x="484872" y="390602"/>
                    <a:pt x="497784" y="344617"/>
                    <a:pt x="497784" y="344617"/>
                  </a:cubicBezTo>
                  <a:cubicBezTo>
                    <a:pt x="490258" y="333328"/>
                    <a:pt x="484800" y="320344"/>
                    <a:pt x="475206" y="310750"/>
                  </a:cubicBezTo>
                  <a:cubicBezTo>
                    <a:pt x="399948" y="235492"/>
                    <a:pt x="478966" y="344614"/>
                    <a:pt x="418762" y="254306"/>
                  </a:cubicBezTo>
                  <a:cubicBezTo>
                    <a:pt x="414999" y="220439"/>
                    <a:pt x="423628" y="182708"/>
                    <a:pt x="407473" y="152706"/>
                  </a:cubicBezTo>
                  <a:cubicBezTo>
                    <a:pt x="394608" y="128814"/>
                    <a:pt x="362317" y="122602"/>
                    <a:pt x="339739" y="107550"/>
                  </a:cubicBezTo>
                  <a:lnTo>
                    <a:pt x="305873" y="84972"/>
                  </a:lnTo>
                  <a:cubicBezTo>
                    <a:pt x="294584" y="88735"/>
                    <a:pt x="280420" y="87847"/>
                    <a:pt x="272006" y="96261"/>
                  </a:cubicBezTo>
                  <a:cubicBezTo>
                    <a:pt x="263592" y="104675"/>
                    <a:pt x="272159" y="126859"/>
                    <a:pt x="260717" y="130128"/>
                  </a:cubicBezTo>
                  <a:cubicBezTo>
                    <a:pt x="238709" y="136416"/>
                    <a:pt x="215562" y="122602"/>
                    <a:pt x="192984" y="118839"/>
                  </a:cubicBezTo>
                  <a:cubicBezTo>
                    <a:pt x="170406" y="103787"/>
                    <a:pt x="133832" y="99426"/>
                    <a:pt x="125251" y="73684"/>
                  </a:cubicBezTo>
                  <a:cubicBezTo>
                    <a:pt x="116069" y="46139"/>
                    <a:pt x="113268" y="27834"/>
                    <a:pt x="91384" y="5950"/>
                  </a:cubicBezTo>
                  <a:cubicBezTo>
                    <a:pt x="85434" y="0"/>
                    <a:pt x="98910" y="21002"/>
                    <a:pt x="102673" y="28528"/>
                  </a:cubicBezTo>
                </a:path>
              </a:pathLst>
            </a:custGeom>
            <a:solidFill>
              <a:sysClr val="window" lastClr="FFFFFF">
                <a:lumMod val="75000"/>
              </a:sysClr>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51" name="Freeform 24"/>
            <p:cNvSpPr>
              <a:spLocks/>
            </p:cNvSpPr>
            <p:nvPr/>
          </p:nvSpPr>
          <p:spPr bwMode="auto">
            <a:xfrm>
              <a:off x="3095889" y="5288826"/>
              <a:ext cx="911459" cy="588447"/>
            </a:xfrm>
            <a:custGeom>
              <a:avLst/>
              <a:gdLst>
                <a:gd name="T0" fmla="*/ 2147483647 w 454"/>
                <a:gd name="T1" fmla="*/ 2147483647 h 348"/>
                <a:gd name="T2" fmla="*/ 2147483647 w 454"/>
                <a:gd name="T3" fmla="*/ 2147483647 h 348"/>
                <a:gd name="T4" fmla="*/ 2147483647 w 454"/>
                <a:gd name="T5" fmla="*/ 2147483647 h 348"/>
                <a:gd name="T6" fmla="*/ 2147483647 w 454"/>
                <a:gd name="T7" fmla="*/ 2147483647 h 348"/>
                <a:gd name="T8" fmla="*/ 2147483647 w 454"/>
                <a:gd name="T9" fmla="*/ 2147483647 h 348"/>
                <a:gd name="T10" fmla="*/ 2147483647 w 454"/>
                <a:gd name="T11" fmla="*/ 2147483647 h 348"/>
                <a:gd name="T12" fmla="*/ 2147483647 w 454"/>
                <a:gd name="T13" fmla="*/ 2147483647 h 348"/>
                <a:gd name="T14" fmla="*/ 2147483647 w 454"/>
                <a:gd name="T15" fmla="*/ 2147483647 h 348"/>
                <a:gd name="T16" fmla="*/ 2147483647 w 454"/>
                <a:gd name="T17" fmla="*/ 2147483647 h 348"/>
                <a:gd name="T18" fmla="*/ 2147483647 w 454"/>
                <a:gd name="T19" fmla="*/ 2147483647 h 348"/>
                <a:gd name="T20" fmla="*/ 2147483647 w 454"/>
                <a:gd name="T21" fmla="*/ 2147483647 h 348"/>
                <a:gd name="T22" fmla="*/ 2147483647 w 454"/>
                <a:gd name="T23" fmla="*/ 2147483647 h 348"/>
                <a:gd name="T24" fmla="*/ 2147483647 w 454"/>
                <a:gd name="T25" fmla="*/ 2147483647 h 348"/>
                <a:gd name="T26" fmla="*/ 2147483647 w 454"/>
                <a:gd name="T27" fmla="*/ 2147483647 h 348"/>
                <a:gd name="T28" fmla="*/ 2147483647 w 454"/>
                <a:gd name="T29" fmla="*/ 2147483647 h 348"/>
                <a:gd name="T30" fmla="*/ 2147483647 w 454"/>
                <a:gd name="T31" fmla="*/ 2147483647 h 348"/>
                <a:gd name="T32" fmla="*/ 2147483647 w 454"/>
                <a:gd name="T33" fmla="*/ 2147483647 h 348"/>
                <a:gd name="T34" fmla="*/ 2147483647 w 454"/>
                <a:gd name="T35" fmla="*/ 2147483647 h 348"/>
                <a:gd name="T36" fmla="*/ 2147483647 w 454"/>
                <a:gd name="T37" fmla="*/ 2147483647 h 348"/>
                <a:gd name="T38" fmla="*/ 2147483647 w 454"/>
                <a:gd name="T39" fmla="*/ 2147483647 h 348"/>
                <a:gd name="T40" fmla="*/ 2147483647 w 454"/>
                <a:gd name="T41" fmla="*/ 2147483647 h 348"/>
                <a:gd name="T42" fmla="*/ 2147483647 w 454"/>
                <a:gd name="T43" fmla="*/ 2147483647 h 348"/>
                <a:gd name="T44" fmla="*/ 2147483647 w 454"/>
                <a:gd name="T45" fmla="*/ 2147483647 h 348"/>
                <a:gd name="T46" fmla="*/ 2147483647 w 454"/>
                <a:gd name="T47" fmla="*/ 2147483647 h 348"/>
                <a:gd name="T48" fmla="*/ 2147483647 w 454"/>
                <a:gd name="T49" fmla="*/ 2147483647 h 348"/>
                <a:gd name="T50" fmla="*/ 2147483647 w 454"/>
                <a:gd name="T51" fmla="*/ 2147483647 h 348"/>
                <a:gd name="T52" fmla="*/ 2147483647 w 454"/>
                <a:gd name="T53" fmla="*/ 2147483647 h 348"/>
                <a:gd name="T54" fmla="*/ 2147483647 w 454"/>
                <a:gd name="T55" fmla="*/ 2147483647 h 348"/>
                <a:gd name="T56" fmla="*/ 2147483647 w 454"/>
                <a:gd name="T57" fmla="*/ 2147483647 h 348"/>
                <a:gd name="T58" fmla="*/ 2147483647 w 454"/>
                <a:gd name="T59" fmla="*/ 2147483647 h 348"/>
                <a:gd name="T60" fmla="*/ 2147483647 w 454"/>
                <a:gd name="T61" fmla="*/ 2147483647 h 348"/>
                <a:gd name="T62" fmla="*/ 2147483647 w 454"/>
                <a:gd name="T63" fmla="*/ 2147483647 h 348"/>
                <a:gd name="T64" fmla="*/ 2147483647 w 454"/>
                <a:gd name="T65" fmla="*/ 2147483647 h 348"/>
                <a:gd name="T66" fmla="*/ 2147483647 w 454"/>
                <a:gd name="T67" fmla="*/ 2147483647 h 348"/>
                <a:gd name="T68" fmla="*/ 2147483647 w 454"/>
                <a:gd name="T69" fmla="*/ 2147483647 h 348"/>
                <a:gd name="T70" fmla="*/ 2147483647 w 454"/>
                <a:gd name="T71" fmla="*/ 2147483647 h 348"/>
                <a:gd name="T72" fmla="*/ 2147483647 w 454"/>
                <a:gd name="T73" fmla="*/ 2147483647 h 348"/>
                <a:gd name="T74" fmla="*/ 2147483647 w 454"/>
                <a:gd name="T75" fmla="*/ 2147483647 h 348"/>
                <a:gd name="T76" fmla="*/ 0 w 454"/>
                <a:gd name="T77" fmla="*/ 2147483647 h 348"/>
                <a:gd name="T78" fmla="*/ 2147483647 w 454"/>
                <a:gd name="T79" fmla="*/ 2147483647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4"/>
                <a:gd name="T121" fmla="*/ 0 h 348"/>
                <a:gd name="T122" fmla="*/ 454 w 454"/>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4" h="348">
                  <a:moveTo>
                    <a:pt x="5" y="134"/>
                  </a:moveTo>
                  <a:lnTo>
                    <a:pt x="9" y="134"/>
                  </a:lnTo>
                  <a:lnTo>
                    <a:pt x="19" y="151"/>
                  </a:lnTo>
                  <a:lnTo>
                    <a:pt x="33" y="162"/>
                  </a:lnTo>
                  <a:lnTo>
                    <a:pt x="57" y="151"/>
                  </a:lnTo>
                  <a:lnTo>
                    <a:pt x="76" y="162"/>
                  </a:lnTo>
                  <a:lnTo>
                    <a:pt x="90" y="174"/>
                  </a:lnTo>
                  <a:lnTo>
                    <a:pt x="104" y="174"/>
                  </a:lnTo>
                  <a:lnTo>
                    <a:pt x="118" y="190"/>
                  </a:lnTo>
                  <a:lnTo>
                    <a:pt x="132" y="201"/>
                  </a:lnTo>
                  <a:lnTo>
                    <a:pt x="156" y="224"/>
                  </a:lnTo>
                  <a:lnTo>
                    <a:pt x="165" y="218"/>
                  </a:lnTo>
                  <a:lnTo>
                    <a:pt x="184" y="235"/>
                  </a:lnTo>
                  <a:lnTo>
                    <a:pt x="212" y="252"/>
                  </a:lnTo>
                  <a:lnTo>
                    <a:pt x="231" y="252"/>
                  </a:lnTo>
                  <a:lnTo>
                    <a:pt x="250" y="252"/>
                  </a:lnTo>
                  <a:lnTo>
                    <a:pt x="274" y="263"/>
                  </a:lnTo>
                  <a:lnTo>
                    <a:pt x="297" y="297"/>
                  </a:lnTo>
                  <a:lnTo>
                    <a:pt x="302" y="313"/>
                  </a:lnTo>
                  <a:lnTo>
                    <a:pt x="330" y="325"/>
                  </a:lnTo>
                  <a:lnTo>
                    <a:pt x="340" y="336"/>
                  </a:lnTo>
                  <a:lnTo>
                    <a:pt x="354" y="336"/>
                  </a:lnTo>
                  <a:lnTo>
                    <a:pt x="368" y="330"/>
                  </a:lnTo>
                  <a:lnTo>
                    <a:pt x="382" y="336"/>
                  </a:lnTo>
                  <a:lnTo>
                    <a:pt x="387" y="347"/>
                  </a:lnTo>
                  <a:lnTo>
                    <a:pt x="401" y="330"/>
                  </a:lnTo>
                  <a:lnTo>
                    <a:pt x="401" y="313"/>
                  </a:lnTo>
                  <a:lnTo>
                    <a:pt x="401" y="297"/>
                  </a:lnTo>
                  <a:lnTo>
                    <a:pt x="411" y="274"/>
                  </a:lnTo>
                  <a:lnTo>
                    <a:pt x="429" y="263"/>
                  </a:lnTo>
                  <a:lnTo>
                    <a:pt x="434" y="252"/>
                  </a:lnTo>
                  <a:lnTo>
                    <a:pt x="411" y="246"/>
                  </a:lnTo>
                  <a:lnTo>
                    <a:pt x="406" y="235"/>
                  </a:lnTo>
                  <a:lnTo>
                    <a:pt x="420" y="218"/>
                  </a:lnTo>
                  <a:lnTo>
                    <a:pt x="396" y="201"/>
                  </a:lnTo>
                  <a:lnTo>
                    <a:pt x="387" y="185"/>
                  </a:lnTo>
                  <a:lnTo>
                    <a:pt x="401" y="168"/>
                  </a:lnTo>
                  <a:lnTo>
                    <a:pt x="401" y="151"/>
                  </a:lnTo>
                  <a:lnTo>
                    <a:pt x="406" y="118"/>
                  </a:lnTo>
                  <a:lnTo>
                    <a:pt x="415" y="90"/>
                  </a:lnTo>
                  <a:lnTo>
                    <a:pt x="448" y="45"/>
                  </a:lnTo>
                  <a:lnTo>
                    <a:pt x="453" y="28"/>
                  </a:lnTo>
                  <a:lnTo>
                    <a:pt x="453" y="0"/>
                  </a:lnTo>
                  <a:lnTo>
                    <a:pt x="444" y="6"/>
                  </a:lnTo>
                  <a:lnTo>
                    <a:pt x="439" y="11"/>
                  </a:lnTo>
                  <a:lnTo>
                    <a:pt x="415" y="11"/>
                  </a:lnTo>
                  <a:lnTo>
                    <a:pt x="396" y="34"/>
                  </a:lnTo>
                  <a:lnTo>
                    <a:pt x="373" y="34"/>
                  </a:lnTo>
                  <a:lnTo>
                    <a:pt x="368" y="17"/>
                  </a:lnTo>
                  <a:lnTo>
                    <a:pt x="354" y="28"/>
                  </a:lnTo>
                  <a:lnTo>
                    <a:pt x="344" y="28"/>
                  </a:lnTo>
                  <a:lnTo>
                    <a:pt x="330" y="45"/>
                  </a:lnTo>
                  <a:lnTo>
                    <a:pt x="316" y="56"/>
                  </a:lnTo>
                  <a:lnTo>
                    <a:pt x="293" y="56"/>
                  </a:lnTo>
                  <a:lnTo>
                    <a:pt x="274" y="62"/>
                  </a:lnTo>
                  <a:lnTo>
                    <a:pt x="241" y="56"/>
                  </a:lnTo>
                  <a:lnTo>
                    <a:pt x="222" y="62"/>
                  </a:lnTo>
                  <a:lnTo>
                    <a:pt x="193" y="67"/>
                  </a:lnTo>
                  <a:lnTo>
                    <a:pt x="170" y="62"/>
                  </a:lnTo>
                  <a:lnTo>
                    <a:pt x="165" y="50"/>
                  </a:lnTo>
                  <a:lnTo>
                    <a:pt x="151" y="50"/>
                  </a:lnTo>
                  <a:lnTo>
                    <a:pt x="137" y="39"/>
                  </a:lnTo>
                  <a:lnTo>
                    <a:pt x="137" y="22"/>
                  </a:lnTo>
                  <a:lnTo>
                    <a:pt x="127" y="28"/>
                  </a:lnTo>
                  <a:lnTo>
                    <a:pt x="109" y="34"/>
                  </a:lnTo>
                  <a:lnTo>
                    <a:pt x="104" y="28"/>
                  </a:lnTo>
                  <a:lnTo>
                    <a:pt x="94" y="34"/>
                  </a:lnTo>
                  <a:lnTo>
                    <a:pt x="90" y="56"/>
                  </a:lnTo>
                  <a:lnTo>
                    <a:pt x="61" y="56"/>
                  </a:lnTo>
                  <a:lnTo>
                    <a:pt x="52" y="50"/>
                  </a:lnTo>
                  <a:lnTo>
                    <a:pt x="52" y="39"/>
                  </a:lnTo>
                  <a:lnTo>
                    <a:pt x="42" y="34"/>
                  </a:lnTo>
                  <a:lnTo>
                    <a:pt x="38" y="45"/>
                  </a:lnTo>
                  <a:lnTo>
                    <a:pt x="24" y="50"/>
                  </a:lnTo>
                  <a:lnTo>
                    <a:pt x="14" y="50"/>
                  </a:lnTo>
                  <a:lnTo>
                    <a:pt x="5" y="56"/>
                  </a:lnTo>
                  <a:lnTo>
                    <a:pt x="0" y="73"/>
                  </a:lnTo>
                  <a:lnTo>
                    <a:pt x="0" y="84"/>
                  </a:lnTo>
                  <a:lnTo>
                    <a:pt x="0" y="118"/>
                  </a:lnTo>
                  <a:lnTo>
                    <a:pt x="5" y="134"/>
                  </a:lnTo>
                </a:path>
              </a:pathLst>
            </a:custGeom>
            <a:solidFill>
              <a:srgbClr val="92D050"/>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52" name="Freeform 51"/>
            <p:cNvSpPr>
              <a:spLocks/>
            </p:cNvSpPr>
            <p:nvPr/>
          </p:nvSpPr>
          <p:spPr bwMode="auto">
            <a:xfrm>
              <a:off x="1691680" y="2363477"/>
              <a:ext cx="662389" cy="860965"/>
            </a:xfrm>
            <a:custGeom>
              <a:avLst/>
              <a:gdLst>
                <a:gd name="T0" fmla="*/ 2147483647 w 329"/>
                <a:gd name="T1" fmla="*/ 2147483647 h 505"/>
                <a:gd name="T2" fmla="*/ 2147483647 w 329"/>
                <a:gd name="T3" fmla="*/ 2147483647 h 505"/>
                <a:gd name="T4" fmla="*/ 2147483647 w 329"/>
                <a:gd name="T5" fmla="*/ 2147483647 h 505"/>
                <a:gd name="T6" fmla="*/ 2147483647 w 329"/>
                <a:gd name="T7" fmla="*/ 2147483647 h 505"/>
                <a:gd name="T8" fmla="*/ 2147483647 w 329"/>
                <a:gd name="T9" fmla="*/ 2147483647 h 505"/>
                <a:gd name="T10" fmla="*/ 2147483647 w 329"/>
                <a:gd name="T11" fmla="*/ 2147483647 h 505"/>
                <a:gd name="T12" fmla="*/ 2147483647 w 329"/>
                <a:gd name="T13" fmla="*/ 2147483647 h 505"/>
                <a:gd name="T14" fmla="*/ 2147483647 w 329"/>
                <a:gd name="T15" fmla="*/ 2147483647 h 505"/>
                <a:gd name="T16" fmla="*/ 2147483647 w 329"/>
                <a:gd name="T17" fmla="*/ 2147483647 h 505"/>
                <a:gd name="T18" fmla="*/ 2147483647 w 329"/>
                <a:gd name="T19" fmla="*/ 2147483647 h 505"/>
                <a:gd name="T20" fmla="*/ 2147483647 w 329"/>
                <a:gd name="T21" fmla="*/ 2147483647 h 505"/>
                <a:gd name="T22" fmla="*/ 2147483647 w 329"/>
                <a:gd name="T23" fmla="*/ 2147483647 h 505"/>
                <a:gd name="T24" fmla="*/ 2147483647 w 329"/>
                <a:gd name="T25" fmla="*/ 2147483647 h 505"/>
                <a:gd name="T26" fmla="*/ 2147483647 w 329"/>
                <a:gd name="T27" fmla="*/ 2147483647 h 505"/>
                <a:gd name="T28" fmla="*/ 2147483647 w 329"/>
                <a:gd name="T29" fmla="*/ 2147483647 h 505"/>
                <a:gd name="T30" fmla="*/ 2147483647 w 329"/>
                <a:gd name="T31" fmla="*/ 2147483647 h 505"/>
                <a:gd name="T32" fmla="*/ 2147483647 w 329"/>
                <a:gd name="T33" fmla="*/ 2147483647 h 505"/>
                <a:gd name="T34" fmla="*/ 2147483647 w 329"/>
                <a:gd name="T35" fmla="*/ 2147483647 h 505"/>
                <a:gd name="T36" fmla="*/ 2147483647 w 329"/>
                <a:gd name="T37" fmla="*/ 2147483647 h 505"/>
                <a:gd name="T38" fmla="*/ 2147483647 w 329"/>
                <a:gd name="T39" fmla="*/ 2147483647 h 505"/>
                <a:gd name="T40" fmla="*/ 2147483647 w 329"/>
                <a:gd name="T41" fmla="*/ 2147483647 h 505"/>
                <a:gd name="T42" fmla="*/ 2147483647 w 329"/>
                <a:gd name="T43" fmla="*/ 2147483647 h 505"/>
                <a:gd name="T44" fmla="*/ 2147483647 w 329"/>
                <a:gd name="T45" fmla="*/ 2147483647 h 505"/>
                <a:gd name="T46" fmla="*/ 2147483647 w 329"/>
                <a:gd name="T47" fmla="*/ 2147483647 h 505"/>
                <a:gd name="T48" fmla="*/ 2147483647 w 329"/>
                <a:gd name="T49" fmla="*/ 2147483647 h 505"/>
                <a:gd name="T50" fmla="*/ 2147483647 w 329"/>
                <a:gd name="T51" fmla="*/ 2147483647 h 505"/>
                <a:gd name="T52" fmla="*/ 2147483647 w 329"/>
                <a:gd name="T53" fmla="*/ 2147483647 h 505"/>
                <a:gd name="T54" fmla="*/ 2147483647 w 329"/>
                <a:gd name="T55" fmla="*/ 2147483647 h 505"/>
                <a:gd name="T56" fmla="*/ 2147483647 w 329"/>
                <a:gd name="T57" fmla="*/ 2147483647 h 505"/>
                <a:gd name="T58" fmla="*/ 2147483647 w 329"/>
                <a:gd name="T59" fmla="*/ 2147483647 h 505"/>
                <a:gd name="T60" fmla="*/ 2147483647 w 329"/>
                <a:gd name="T61" fmla="*/ 2147483647 h 505"/>
                <a:gd name="T62" fmla="*/ 2147483647 w 329"/>
                <a:gd name="T63" fmla="*/ 2147483647 h 505"/>
                <a:gd name="T64" fmla="*/ 2147483647 w 329"/>
                <a:gd name="T65" fmla="*/ 2147483647 h 505"/>
                <a:gd name="T66" fmla="*/ 2147483647 w 329"/>
                <a:gd name="T67" fmla="*/ 2147483647 h 505"/>
                <a:gd name="T68" fmla="*/ 2147483647 w 329"/>
                <a:gd name="T69" fmla="*/ 2147483647 h 505"/>
                <a:gd name="T70" fmla="*/ 2147483647 w 329"/>
                <a:gd name="T71" fmla="*/ 2147483647 h 505"/>
                <a:gd name="T72" fmla="*/ 2147483647 w 329"/>
                <a:gd name="T73" fmla="*/ 2147483647 h 505"/>
                <a:gd name="T74" fmla="*/ 2147483647 w 329"/>
                <a:gd name="T75" fmla="*/ 2147483647 h 505"/>
                <a:gd name="T76" fmla="*/ 2147483647 w 329"/>
                <a:gd name="T77" fmla="*/ 2147483647 h 505"/>
                <a:gd name="T78" fmla="*/ 2147483647 w 329"/>
                <a:gd name="T79" fmla="*/ 2147483647 h 505"/>
                <a:gd name="T80" fmla="*/ 2147483647 w 329"/>
                <a:gd name="T81" fmla="*/ 2147483647 h 505"/>
                <a:gd name="T82" fmla="*/ 2147483647 w 329"/>
                <a:gd name="T83" fmla="*/ 0 h 505"/>
                <a:gd name="T84" fmla="*/ 2147483647 w 329"/>
                <a:gd name="T85" fmla="*/ 2147483647 h 505"/>
                <a:gd name="T86" fmla="*/ 2147483647 w 329"/>
                <a:gd name="T87" fmla="*/ 2147483647 h 505"/>
                <a:gd name="T88" fmla="*/ 2147483647 w 329"/>
                <a:gd name="T89" fmla="*/ 2147483647 h 505"/>
                <a:gd name="T90" fmla="*/ 2147483647 w 329"/>
                <a:gd name="T91" fmla="*/ 2147483647 h 505"/>
                <a:gd name="T92" fmla="*/ 2147483647 w 329"/>
                <a:gd name="T93" fmla="*/ 2147483647 h 505"/>
                <a:gd name="T94" fmla="*/ 2147483647 w 329"/>
                <a:gd name="T95" fmla="*/ 2147483647 h 505"/>
                <a:gd name="T96" fmla="*/ 2147483647 w 329"/>
                <a:gd name="T97" fmla="*/ 2147483647 h 505"/>
                <a:gd name="T98" fmla="*/ 2147483647 w 329"/>
                <a:gd name="T99" fmla="*/ 2147483647 h 505"/>
                <a:gd name="T100" fmla="*/ 2147483647 w 329"/>
                <a:gd name="T101" fmla="*/ 2147483647 h 505"/>
                <a:gd name="T102" fmla="*/ 2147483647 w 329"/>
                <a:gd name="T103" fmla="*/ 2147483647 h 505"/>
                <a:gd name="T104" fmla="*/ 2147483647 w 329"/>
                <a:gd name="T105" fmla="*/ 2147483647 h 505"/>
                <a:gd name="T106" fmla="*/ 2147483647 w 329"/>
                <a:gd name="T107" fmla="*/ 2147483647 h 5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9"/>
                <a:gd name="T163" fmla="*/ 0 h 505"/>
                <a:gd name="T164" fmla="*/ 329 w 329"/>
                <a:gd name="T165" fmla="*/ 505 h 5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9" h="505">
                  <a:moveTo>
                    <a:pt x="71" y="213"/>
                  </a:moveTo>
                  <a:lnTo>
                    <a:pt x="67" y="230"/>
                  </a:lnTo>
                  <a:lnTo>
                    <a:pt x="67" y="246"/>
                  </a:lnTo>
                  <a:lnTo>
                    <a:pt x="57" y="252"/>
                  </a:lnTo>
                  <a:lnTo>
                    <a:pt x="43" y="252"/>
                  </a:lnTo>
                  <a:lnTo>
                    <a:pt x="33" y="263"/>
                  </a:lnTo>
                  <a:lnTo>
                    <a:pt x="19" y="269"/>
                  </a:lnTo>
                  <a:lnTo>
                    <a:pt x="5" y="269"/>
                  </a:lnTo>
                  <a:lnTo>
                    <a:pt x="0" y="280"/>
                  </a:lnTo>
                  <a:lnTo>
                    <a:pt x="10" y="291"/>
                  </a:lnTo>
                  <a:lnTo>
                    <a:pt x="14" y="297"/>
                  </a:lnTo>
                  <a:lnTo>
                    <a:pt x="14" y="314"/>
                  </a:lnTo>
                  <a:lnTo>
                    <a:pt x="24" y="319"/>
                  </a:lnTo>
                  <a:lnTo>
                    <a:pt x="29" y="330"/>
                  </a:lnTo>
                  <a:lnTo>
                    <a:pt x="33" y="342"/>
                  </a:lnTo>
                  <a:lnTo>
                    <a:pt x="48" y="342"/>
                  </a:lnTo>
                  <a:lnTo>
                    <a:pt x="43" y="358"/>
                  </a:lnTo>
                  <a:lnTo>
                    <a:pt x="48" y="364"/>
                  </a:lnTo>
                  <a:lnTo>
                    <a:pt x="33" y="375"/>
                  </a:lnTo>
                  <a:lnTo>
                    <a:pt x="24" y="398"/>
                  </a:lnTo>
                  <a:lnTo>
                    <a:pt x="29" y="437"/>
                  </a:lnTo>
                  <a:lnTo>
                    <a:pt x="38" y="454"/>
                  </a:lnTo>
                  <a:lnTo>
                    <a:pt x="62" y="482"/>
                  </a:lnTo>
                  <a:lnTo>
                    <a:pt x="76" y="487"/>
                  </a:lnTo>
                  <a:lnTo>
                    <a:pt x="86" y="498"/>
                  </a:lnTo>
                  <a:lnTo>
                    <a:pt x="100" y="487"/>
                  </a:lnTo>
                  <a:lnTo>
                    <a:pt x="119" y="487"/>
                  </a:lnTo>
                  <a:lnTo>
                    <a:pt x="128" y="487"/>
                  </a:lnTo>
                  <a:lnTo>
                    <a:pt x="133" y="493"/>
                  </a:lnTo>
                  <a:lnTo>
                    <a:pt x="143" y="487"/>
                  </a:lnTo>
                  <a:lnTo>
                    <a:pt x="152" y="493"/>
                  </a:lnTo>
                  <a:lnTo>
                    <a:pt x="171" y="493"/>
                  </a:lnTo>
                  <a:lnTo>
                    <a:pt x="181" y="504"/>
                  </a:lnTo>
                  <a:lnTo>
                    <a:pt x="190" y="504"/>
                  </a:lnTo>
                  <a:lnTo>
                    <a:pt x="176" y="476"/>
                  </a:lnTo>
                  <a:lnTo>
                    <a:pt x="190" y="465"/>
                  </a:lnTo>
                  <a:lnTo>
                    <a:pt x="190" y="448"/>
                  </a:lnTo>
                  <a:lnTo>
                    <a:pt x="200" y="442"/>
                  </a:lnTo>
                  <a:lnTo>
                    <a:pt x="200" y="431"/>
                  </a:lnTo>
                  <a:lnTo>
                    <a:pt x="223" y="431"/>
                  </a:lnTo>
                  <a:lnTo>
                    <a:pt x="242" y="420"/>
                  </a:lnTo>
                  <a:lnTo>
                    <a:pt x="257" y="431"/>
                  </a:lnTo>
                  <a:lnTo>
                    <a:pt x="271" y="414"/>
                  </a:lnTo>
                  <a:lnTo>
                    <a:pt x="276" y="414"/>
                  </a:lnTo>
                  <a:lnTo>
                    <a:pt x="285" y="426"/>
                  </a:lnTo>
                  <a:lnTo>
                    <a:pt x="295" y="426"/>
                  </a:lnTo>
                  <a:lnTo>
                    <a:pt x="299" y="403"/>
                  </a:lnTo>
                  <a:lnTo>
                    <a:pt x="328" y="414"/>
                  </a:lnTo>
                  <a:lnTo>
                    <a:pt x="328" y="386"/>
                  </a:lnTo>
                  <a:lnTo>
                    <a:pt x="323" y="375"/>
                  </a:lnTo>
                  <a:lnTo>
                    <a:pt x="323" y="370"/>
                  </a:lnTo>
                  <a:lnTo>
                    <a:pt x="304" y="342"/>
                  </a:lnTo>
                  <a:lnTo>
                    <a:pt x="304" y="319"/>
                  </a:lnTo>
                  <a:lnTo>
                    <a:pt x="295" y="314"/>
                  </a:lnTo>
                  <a:lnTo>
                    <a:pt x="276" y="314"/>
                  </a:lnTo>
                  <a:lnTo>
                    <a:pt x="266" y="319"/>
                  </a:lnTo>
                  <a:lnTo>
                    <a:pt x="257" y="314"/>
                  </a:lnTo>
                  <a:lnTo>
                    <a:pt x="252" y="291"/>
                  </a:lnTo>
                  <a:lnTo>
                    <a:pt x="247" y="280"/>
                  </a:lnTo>
                  <a:lnTo>
                    <a:pt x="247" y="246"/>
                  </a:lnTo>
                  <a:lnTo>
                    <a:pt x="252" y="241"/>
                  </a:lnTo>
                  <a:lnTo>
                    <a:pt x="257" y="241"/>
                  </a:lnTo>
                  <a:lnTo>
                    <a:pt x="266" y="246"/>
                  </a:lnTo>
                  <a:lnTo>
                    <a:pt x="276" y="246"/>
                  </a:lnTo>
                  <a:lnTo>
                    <a:pt x="276" y="235"/>
                  </a:lnTo>
                  <a:lnTo>
                    <a:pt x="280" y="224"/>
                  </a:lnTo>
                  <a:lnTo>
                    <a:pt x="276" y="213"/>
                  </a:lnTo>
                  <a:lnTo>
                    <a:pt x="266" y="202"/>
                  </a:lnTo>
                  <a:lnTo>
                    <a:pt x="266" y="179"/>
                  </a:lnTo>
                  <a:lnTo>
                    <a:pt x="261" y="162"/>
                  </a:lnTo>
                  <a:lnTo>
                    <a:pt x="247" y="157"/>
                  </a:lnTo>
                  <a:lnTo>
                    <a:pt x="247" y="140"/>
                  </a:lnTo>
                  <a:lnTo>
                    <a:pt x="257" y="129"/>
                  </a:lnTo>
                  <a:lnTo>
                    <a:pt x="247" y="118"/>
                  </a:lnTo>
                  <a:lnTo>
                    <a:pt x="257" y="118"/>
                  </a:lnTo>
                  <a:lnTo>
                    <a:pt x="261" y="106"/>
                  </a:lnTo>
                  <a:lnTo>
                    <a:pt x="276" y="101"/>
                  </a:lnTo>
                  <a:lnTo>
                    <a:pt x="276" y="78"/>
                  </a:lnTo>
                  <a:lnTo>
                    <a:pt x="247" y="50"/>
                  </a:lnTo>
                  <a:lnTo>
                    <a:pt x="247" y="45"/>
                  </a:lnTo>
                  <a:lnTo>
                    <a:pt x="247" y="28"/>
                  </a:lnTo>
                  <a:lnTo>
                    <a:pt x="252" y="22"/>
                  </a:lnTo>
                  <a:lnTo>
                    <a:pt x="247" y="6"/>
                  </a:lnTo>
                  <a:lnTo>
                    <a:pt x="238" y="0"/>
                  </a:lnTo>
                  <a:lnTo>
                    <a:pt x="233" y="22"/>
                  </a:lnTo>
                  <a:lnTo>
                    <a:pt x="223" y="34"/>
                  </a:lnTo>
                  <a:lnTo>
                    <a:pt x="219" y="39"/>
                  </a:lnTo>
                  <a:lnTo>
                    <a:pt x="204" y="39"/>
                  </a:lnTo>
                  <a:lnTo>
                    <a:pt x="204" y="45"/>
                  </a:lnTo>
                  <a:lnTo>
                    <a:pt x="209" y="50"/>
                  </a:lnTo>
                  <a:lnTo>
                    <a:pt x="209" y="62"/>
                  </a:lnTo>
                  <a:lnTo>
                    <a:pt x="204" y="78"/>
                  </a:lnTo>
                  <a:lnTo>
                    <a:pt x="195" y="90"/>
                  </a:lnTo>
                  <a:lnTo>
                    <a:pt x="190" y="101"/>
                  </a:lnTo>
                  <a:lnTo>
                    <a:pt x="171" y="101"/>
                  </a:lnTo>
                  <a:lnTo>
                    <a:pt x="171" y="112"/>
                  </a:lnTo>
                  <a:lnTo>
                    <a:pt x="171" y="123"/>
                  </a:lnTo>
                  <a:lnTo>
                    <a:pt x="171" y="134"/>
                  </a:lnTo>
                  <a:lnTo>
                    <a:pt x="166" y="146"/>
                  </a:lnTo>
                  <a:lnTo>
                    <a:pt x="181" y="162"/>
                  </a:lnTo>
                  <a:lnTo>
                    <a:pt x="181" y="174"/>
                  </a:lnTo>
                  <a:lnTo>
                    <a:pt x="181" y="185"/>
                  </a:lnTo>
                  <a:lnTo>
                    <a:pt x="162" y="190"/>
                  </a:lnTo>
                  <a:lnTo>
                    <a:pt x="152" y="179"/>
                  </a:lnTo>
                  <a:lnTo>
                    <a:pt x="133" y="190"/>
                  </a:lnTo>
                  <a:lnTo>
                    <a:pt x="114" y="179"/>
                  </a:lnTo>
                  <a:lnTo>
                    <a:pt x="95" y="185"/>
                  </a:lnTo>
                  <a:lnTo>
                    <a:pt x="81" y="196"/>
                  </a:lnTo>
                  <a:lnTo>
                    <a:pt x="71" y="213"/>
                  </a:lnTo>
                </a:path>
              </a:pathLst>
            </a:custGeom>
            <a:solidFill>
              <a:srgbClr val="92D050"/>
            </a:solidFill>
            <a:ln w="12700" cap="rnd">
              <a:solidFill>
                <a:srgbClr val="EEECE1"/>
              </a:solidFill>
              <a:round/>
              <a:headEnd/>
              <a:tailEnd/>
            </a:ln>
          </p:spPr>
          <p:txBody>
            <a:bodyPr lIns="91436" tIns="45718" rIns="91436" bIns="45718"/>
            <a:lstStyle/>
            <a:p>
              <a:pPr>
                <a:defRPr/>
              </a:pPr>
              <a:endParaRPr lang="it-IT" kern="0" dirty="0">
                <a:solidFill>
                  <a:prstClr val="black"/>
                </a:solidFill>
                <a:latin typeface="Calibri"/>
                <a:cs typeface="Arial" pitchFamily="34" charset="0"/>
              </a:endParaRPr>
            </a:p>
          </p:txBody>
        </p:sp>
        <p:sp>
          <p:nvSpPr>
            <p:cNvPr id="53" name="Freeform 52"/>
            <p:cNvSpPr>
              <a:spLocks/>
            </p:cNvSpPr>
            <p:nvPr/>
          </p:nvSpPr>
          <p:spPr bwMode="auto">
            <a:xfrm>
              <a:off x="2184434" y="2346595"/>
              <a:ext cx="748553" cy="704207"/>
            </a:xfrm>
            <a:custGeom>
              <a:avLst/>
              <a:gdLst>
                <a:gd name="T0" fmla="*/ 2147483647 w 371"/>
                <a:gd name="T1" fmla="*/ 2147483647 h 413"/>
                <a:gd name="T2" fmla="*/ 2147483647 w 371"/>
                <a:gd name="T3" fmla="*/ 2147483647 h 413"/>
                <a:gd name="T4" fmla="*/ 2147483647 w 371"/>
                <a:gd name="T5" fmla="*/ 2147483647 h 413"/>
                <a:gd name="T6" fmla="*/ 2147483647 w 371"/>
                <a:gd name="T7" fmla="*/ 2147483647 h 413"/>
                <a:gd name="T8" fmla="*/ 2147483647 w 371"/>
                <a:gd name="T9" fmla="*/ 2147483647 h 413"/>
                <a:gd name="T10" fmla="*/ 2147483647 w 371"/>
                <a:gd name="T11" fmla="*/ 2147483647 h 413"/>
                <a:gd name="T12" fmla="*/ 2147483647 w 371"/>
                <a:gd name="T13" fmla="*/ 2147483647 h 413"/>
                <a:gd name="T14" fmla="*/ 2147483647 w 371"/>
                <a:gd name="T15" fmla="*/ 2147483647 h 413"/>
                <a:gd name="T16" fmla="*/ 2147483647 w 371"/>
                <a:gd name="T17" fmla="*/ 2147483647 h 413"/>
                <a:gd name="T18" fmla="*/ 2147483647 w 371"/>
                <a:gd name="T19" fmla="*/ 2147483647 h 413"/>
                <a:gd name="T20" fmla="*/ 2147483647 w 371"/>
                <a:gd name="T21" fmla="*/ 2147483647 h 413"/>
                <a:gd name="T22" fmla="*/ 2147483647 w 371"/>
                <a:gd name="T23" fmla="*/ 2147483647 h 413"/>
                <a:gd name="T24" fmla="*/ 2147483647 w 371"/>
                <a:gd name="T25" fmla="*/ 2147483647 h 413"/>
                <a:gd name="T26" fmla="*/ 2147483647 w 371"/>
                <a:gd name="T27" fmla="*/ 2147483647 h 413"/>
                <a:gd name="T28" fmla="*/ 2147483647 w 371"/>
                <a:gd name="T29" fmla="*/ 2147483647 h 413"/>
                <a:gd name="T30" fmla="*/ 2147483647 w 371"/>
                <a:gd name="T31" fmla="*/ 2147483647 h 413"/>
                <a:gd name="T32" fmla="*/ 2147483647 w 371"/>
                <a:gd name="T33" fmla="*/ 2147483647 h 413"/>
                <a:gd name="T34" fmla="*/ 2147483647 w 371"/>
                <a:gd name="T35" fmla="*/ 2147483647 h 413"/>
                <a:gd name="T36" fmla="*/ 2147483647 w 371"/>
                <a:gd name="T37" fmla="*/ 2147483647 h 413"/>
                <a:gd name="T38" fmla="*/ 2147483647 w 371"/>
                <a:gd name="T39" fmla="*/ 2147483647 h 413"/>
                <a:gd name="T40" fmla="*/ 2147483647 w 371"/>
                <a:gd name="T41" fmla="*/ 2147483647 h 413"/>
                <a:gd name="T42" fmla="*/ 2147483647 w 371"/>
                <a:gd name="T43" fmla="*/ 2147483647 h 413"/>
                <a:gd name="T44" fmla="*/ 2147483647 w 371"/>
                <a:gd name="T45" fmla="*/ 2147483647 h 413"/>
                <a:gd name="T46" fmla="*/ 2147483647 w 371"/>
                <a:gd name="T47" fmla="*/ 2147483647 h 413"/>
                <a:gd name="T48" fmla="*/ 2147483647 w 371"/>
                <a:gd name="T49" fmla="*/ 2147483647 h 413"/>
                <a:gd name="T50" fmla="*/ 2147483647 w 371"/>
                <a:gd name="T51" fmla="*/ 2147483647 h 413"/>
                <a:gd name="T52" fmla="*/ 2147483647 w 371"/>
                <a:gd name="T53" fmla="*/ 0 h 413"/>
                <a:gd name="T54" fmla="*/ 2147483647 w 371"/>
                <a:gd name="T55" fmla="*/ 2147483647 h 413"/>
                <a:gd name="T56" fmla="*/ 2147483647 w 371"/>
                <a:gd name="T57" fmla="*/ 2147483647 h 413"/>
                <a:gd name="T58" fmla="*/ 2147483647 w 371"/>
                <a:gd name="T59" fmla="*/ 2147483647 h 413"/>
                <a:gd name="T60" fmla="*/ 2147483647 w 371"/>
                <a:gd name="T61" fmla="*/ 2147483647 h 413"/>
                <a:gd name="T62" fmla="*/ 2147483647 w 371"/>
                <a:gd name="T63" fmla="*/ 2147483647 h 413"/>
                <a:gd name="T64" fmla="*/ 2147483647 w 371"/>
                <a:gd name="T65" fmla="*/ 2147483647 h 413"/>
                <a:gd name="T66" fmla="*/ 2147483647 w 371"/>
                <a:gd name="T67" fmla="*/ 2147483647 h 413"/>
                <a:gd name="T68" fmla="*/ 2147483647 w 371"/>
                <a:gd name="T69" fmla="*/ 2147483647 h 413"/>
                <a:gd name="T70" fmla="*/ 2147483647 w 371"/>
                <a:gd name="T71" fmla="*/ 2147483647 h 413"/>
                <a:gd name="T72" fmla="*/ 2147483647 w 371"/>
                <a:gd name="T73" fmla="*/ 2147483647 h 413"/>
                <a:gd name="T74" fmla="*/ 2147483647 w 371"/>
                <a:gd name="T75" fmla="*/ 2147483647 h 413"/>
                <a:gd name="T76" fmla="*/ 2147483647 w 371"/>
                <a:gd name="T77" fmla="*/ 2147483647 h 413"/>
                <a:gd name="T78" fmla="*/ 2147483647 w 371"/>
                <a:gd name="T79" fmla="*/ 2147483647 h 413"/>
                <a:gd name="T80" fmla="*/ 2147483647 w 371"/>
                <a:gd name="T81" fmla="*/ 2147483647 h 413"/>
                <a:gd name="T82" fmla="*/ 2147483647 w 371"/>
                <a:gd name="T83" fmla="*/ 2147483647 h 413"/>
                <a:gd name="T84" fmla="*/ 2147483647 w 371"/>
                <a:gd name="T85" fmla="*/ 2147483647 h 413"/>
                <a:gd name="T86" fmla="*/ 2147483647 w 371"/>
                <a:gd name="T87" fmla="*/ 2147483647 h 413"/>
                <a:gd name="T88" fmla="*/ 2147483647 w 371"/>
                <a:gd name="T89" fmla="*/ 2147483647 h 413"/>
                <a:gd name="T90" fmla="*/ 2147483647 w 371"/>
                <a:gd name="T91" fmla="*/ 2147483647 h 413"/>
                <a:gd name="T92" fmla="*/ 2147483647 w 371"/>
                <a:gd name="T93" fmla="*/ 2147483647 h 413"/>
                <a:gd name="T94" fmla="*/ 2147483647 w 371"/>
                <a:gd name="T95" fmla="*/ 2147483647 h 413"/>
                <a:gd name="T96" fmla="*/ 2147483647 w 371"/>
                <a:gd name="T97" fmla="*/ 2147483647 h 413"/>
                <a:gd name="T98" fmla="*/ 0 w 371"/>
                <a:gd name="T99" fmla="*/ 2147483647 h 413"/>
                <a:gd name="T100" fmla="*/ 0 w 371"/>
                <a:gd name="T101" fmla="*/ 2147483647 h 413"/>
                <a:gd name="T102" fmla="*/ 2147483647 w 371"/>
                <a:gd name="T103" fmla="*/ 2147483647 h 413"/>
                <a:gd name="T104" fmla="*/ 2147483647 w 371"/>
                <a:gd name="T105" fmla="*/ 2147483647 h 413"/>
                <a:gd name="T106" fmla="*/ 2147483647 w 371"/>
                <a:gd name="T107" fmla="*/ 2147483647 h 413"/>
                <a:gd name="T108" fmla="*/ 2147483647 w 371"/>
                <a:gd name="T109" fmla="*/ 2147483647 h 4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1"/>
                <a:gd name="T166" fmla="*/ 0 h 413"/>
                <a:gd name="T167" fmla="*/ 371 w 371"/>
                <a:gd name="T168" fmla="*/ 413 h 4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1" h="413">
                  <a:moveTo>
                    <a:pt x="81" y="412"/>
                  </a:moveTo>
                  <a:lnTo>
                    <a:pt x="100" y="406"/>
                  </a:lnTo>
                  <a:lnTo>
                    <a:pt x="100" y="395"/>
                  </a:lnTo>
                  <a:lnTo>
                    <a:pt x="95" y="389"/>
                  </a:lnTo>
                  <a:lnTo>
                    <a:pt x="104" y="372"/>
                  </a:lnTo>
                  <a:lnTo>
                    <a:pt x="104" y="350"/>
                  </a:lnTo>
                  <a:lnTo>
                    <a:pt x="114" y="327"/>
                  </a:lnTo>
                  <a:lnTo>
                    <a:pt x="123" y="333"/>
                  </a:lnTo>
                  <a:lnTo>
                    <a:pt x="128" y="322"/>
                  </a:lnTo>
                  <a:lnTo>
                    <a:pt x="147" y="333"/>
                  </a:lnTo>
                  <a:lnTo>
                    <a:pt x="166" y="333"/>
                  </a:lnTo>
                  <a:lnTo>
                    <a:pt x="166" y="316"/>
                  </a:lnTo>
                  <a:lnTo>
                    <a:pt x="185" y="327"/>
                  </a:lnTo>
                  <a:lnTo>
                    <a:pt x="199" y="350"/>
                  </a:lnTo>
                  <a:lnTo>
                    <a:pt x="237" y="356"/>
                  </a:lnTo>
                  <a:lnTo>
                    <a:pt x="261" y="378"/>
                  </a:lnTo>
                  <a:lnTo>
                    <a:pt x="275" y="367"/>
                  </a:lnTo>
                  <a:lnTo>
                    <a:pt x="289" y="367"/>
                  </a:lnTo>
                  <a:lnTo>
                    <a:pt x="299" y="378"/>
                  </a:lnTo>
                  <a:lnTo>
                    <a:pt x="308" y="378"/>
                  </a:lnTo>
                  <a:lnTo>
                    <a:pt x="318" y="372"/>
                  </a:lnTo>
                  <a:lnTo>
                    <a:pt x="332" y="372"/>
                  </a:lnTo>
                  <a:lnTo>
                    <a:pt x="346" y="372"/>
                  </a:lnTo>
                  <a:lnTo>
                    <a:pt x="365" y="372"/>
                  </a:lnTo>
                  <a:lnTo>
                    <a:pt x="370" y="372"/>
                  </a:lnTo>
                  <a:lnTo>
                    <a:pt x="346" y="344"/>
                  </a:lnTo>
                  <a:lnTo>
                    <a:pt x="342" y="333"/>
                  </a:lnTo>
                  <a:lnTo>
                    <a:pt x="332" y="333"/>
                  </a:lnTo>
                  <a:lnTo>
                    <a:pt x="318" y="333"/>
                  </a:lnTo>
                  <a:lnTo>
                    <a:pt x="308" y="299"/>
                  </a:lnTo>
                  <a:lnTo>
                    <a:pt x="299" y="288"/>
                  </a:lnTo>
                  <a:lnTo>
                    <a:pt x="289" y="293"/>
                  </a:lnTo>
                  <a:lnTo>
                    <a:pt x="275" y="277"/>
                  </a:lnTo>
                  <a:lnTo>
                    <a:pt x="275" y="260"/>
                  </a:lnTo>
                  <a:lnTo>
                    <a:pt x="285" y="248"/>
                  </a:lnTo>
                  <a:lnTo>
                    <a:pt x="275" y="220"/>
                  </a:lnTo>
                  <a:lnTo>
                    <a:pt x="289" y="198"/>
                  </a:lnTo>
                  <a:lnTo>
                    <a:pt x="304" y="175"/>
                  </a:lnTo>
                  <a:lnTo>
                    <a:pt x="275" y="175"/>
                  </a:lnTo>
                  <a:lnTo>
                    <a:pt x="275" y="192"/>
                  </a:lnTo>
                  <a:lnTo>
                    <a:pt x="275" y="198"/>
                  </a:lnTo>
                  <a:lnTo>
                    <a:pt x="261" y="186"/>
                  </a:lnTo>
                  <a:lnTo>
                    <a:pt x="266" y="158"/>
                  </a:lnTo>
                  <a:lnTo>
                    <a:pt x="256" y="141"/>
                  </a:lnTo>
                  <a:lnTo>
                    <a:pt x="266" y="113"/>
                  </a:lnTo>
                  <a:lnTo>
                    <a:pt x="275" y="68"/>
                  </a:lnTo>
                  <a:lnTo>
                    <a:pt x="270" y="62"/>
                  </a:lnTo>
                  <a:lnTo>
                    <a:pt x="275" y="51"/>
                  </a:lnTo>
                  <a:lnTo>
                    <a:pt x="270" y="17"/>
                  </a:lnTo>
                  <a:lnTo>
                    <a:pt x="256" y="17"/>
                  </a:lnTo>
                  <a:lnTo>
                    <a:pt x="247" y="23"/>
                  </a:lnTo>
                  <a:lnTo>
                    <a:pt x="237" y="17"/>
                  </a:lnTo>
                  <a:lnTo>
                    <a:pt x="237" y="6"/>
                  </a:lnTo>
                  <a:lnTo>
                    <a:pt x="223" y="0"/>
                  </a:lnTo>
                  <a:lnTo>
                    <a:pt x="213" y="11"/>
                  </a:lnTo>
                  <a:lnTo>
                    <a:pt x="204" y="40"/>
                  </a:lnTo>
                  <a:lnTo>
                    <a:pt x="213" y="51"/>
                  </a:lnTo>
                  <a:lnTo>
                    <a:pt x="209" y="68"/>
                  </a:lnTo>
                  <a:lnTo>
                    <a:pt x="218" y="79"/>
                  </a:lnTo>
                  <a:lnTo>
                    <a:pt x="218" y="85"/>
                  </a:lnTo>
                  <a:lnTo>
                    <a:pt x="204" y="85"/>
                  </a:lnTo>
                  <a:lnTo>
                    <a:pt x="199" y="73"/>
                  </a:lnTo>
                  <a:lnTo>
                    <a:pt x="199" y="62"/>
                  </a:lnTo>
                  <a:lnTo>
                    <a:pt x="185" y="62"/>
                  </a:lnTo>
                  <a:lnTo>
                    <a:pt x="166" y="51"/>
                  </a:lnTo>
                  <a:lnTo>
                    <a:pt x="157" y="68"/>
                  </a:lnTo>
                  <a:lnTo>
                    <a:pt x="152" y="68"/>
                  </a:lnTo>
                  <a:lnTo>
                    <a:pt x="138" y="45"/>
                  </a:lnTo>
                  <a:lnTo>
                    <a:pt x="133" y="28"/>
                  </a:lnTo>
                  <a:lnTo>
                    <a:pt x="123" y="28"/>
                  </a:lnTo>
                  <a:lnTo>
                    <a:pt x="119" y="17"/>
                  </a:lnTo>
                  <a:lnTo>
                    <a:pt x="114" y="28"/>
                  </a:lnTo>
                  <a:lnTo>
                    <a:pt x="104" y="79"/>
                  </a:lnTo>
                  <a:lnTo>
                    <a:pt x="100" y="90"/>
                  </a:lnTo>
                  <a:lnTo>
                    <a:pt x="81" y="96"/>
                  </a:lnTo>
                  <a:lnTo>
                    <a:pt x="81" y="107"/>
                  </a:lnTo>
                  <a:lnTo>
                    <a:pt x="81" y="124"/>
                  </a:lnTo>
                  <a:lnTo>
                    <a:pt x="71" y="135"/>
                  </a:lnTo>
                  <a:lnTo>
                    <a:pt x="76" y="152"/>
                  </a:lnTo>
                  <a:lnTo>
                    <a:pt x="66" y="164"/>
                  </a:lnTo>
                  <a:lnTo>
                    <a:pt x="57" y="147"/>
                  </a:lnTo>
                  <a:lnTo>
                    <a:pt x="57" y="135"/>
                  </a:lnTo>
                  <a:lnTo>
                    <a:pt x="47" y="124"/>
                  </a:lnTo>
                  <a:lnTo>
                    <a:pt x="52" y="107"/>
                  </a:lnTo>
                  <a:lnTo>
                    <a:pt x="47" y="102"/>
                  </a:lnTo>
                  <a:lnTo>
                    <a:pt x="38" y="107"/>
                  </a:lnTo>
                  <a:lnTo>
                    <a:pt x="38" y="124"/>
                  </a:lnTo>
                  <a:lnTo>
                    <a:pt x="24" y="135"/>
                  </a:lnTo>
                  <a:lnTo>
                    <a:pt x="14" y="147"/>
                  </a:lnTo>
                  <a:lnTo>
                    <a:pt x="19" y="169"/>
                  </a:lnTo>
                  <a:lnTo>
                    <a:pt x="14" y="181"/>
                  </a:lnTo>
                  <a:lnTo>
                    <a:pt x="19" y="203"/>
                  </a:lnTo>
                  <a:lnTo>
                    <a:pt x="14" y="220"/>
                  </a:lnTo>
                  <a:lnTo>
                    <a:pt x="33" y="243"/>
                  </a:lnTo>
                  <a:lnTo>
                    <a:pt x="28" y="248"/>
                  </a:lnTo>
                  <a:lnTo>
                    <a:pt x="28" y="265"/>
                  </a:lnTo>
                  <a:lnTo>
                    <a:pt x="19" y="265"/>
                  </a:lnTo>
                  <a:lnTo>
                    <a:pt x="9" y="265"/>
                  </a:lnTo>
                  <a:lnTo>
                    <a:pt x="5" y="260"/>
                  </a:lnTo>
                  <a:lnTo>
                    <a:pt x="0" y="265"/>
                  </a:lnTo>
                  <a:lnTo>
                    <a:pt x="0" y="299"/>
                  </a:lnTo>
                  <a:lnTo>
                    <a:pt x="0" y="310"/>
                  </a:lnTo>
                  <a:lnTo>
                    <a:pt x="9" y="322"/>
                  </a:lnTo>
                  <a:lnTo>
                    <a:pt x="9" y="339"/>
                  </a:lnTo>
                  <a:lnTo>
                    <a:pt x="33" y="333"/>
                  </a:lnTo>
                  <a:lnTo>
                    <a:pt x="47" y="333"/>
                  </a:lnTo>
                  <a:lnTo>
                    <a:pt x="57" y="344"/>
                  </a:lnTo>
                  <a:lnTo>
                    <a:pt x="57" y="372"/>
                  </a:lnTo>
                  <a:lnTo>
                    <a:pt x="76" y="384"/>
                  </a:lnTo>
                  <a:lnTo>
                    <a:pt x="76" y="395"/>
                  </a:lnTo>
                  <a:lnTo>
                    <a:pt x="81" y="412"/>
                  </a:lnTo>
                </a:path>
              </a:pathLst>
            </a:custGeom>
            <a:solidFill>
              <a:sysClr val="window" lastClr="FFFFFF">
                <a:lumMod val="75000"/>
              </a:sysClr>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54" name="Freeform 30"/>
            <p:cNvSpPr>
              <a:spLocks/>
            </p:cNvSpPr>
            <p:nvPr/>
          </p:nvSpPr>
          <p:spPr bwMode="auto">
            <a:xfrm>
              <a:off x="2705457" y="2330917"/>
              <a:ext cx="663735" cy="681296"/>
            </a:xfrm>
            <a:custGeom>
              <a:avLst/>
              <a:gdLst>
                <a:gd name="T0" fmla="*/ 2147483647 w 329"/>
                <a:gd name="T1" fmla="*/ 2147483647 h 399"/>
                <a:gd name="T2" fmla="*/ 2147483647 w 329"/>
                <a:gd name="T3" fmla="*/ 2147483647 h 399"/>
                <a:gd name="T4" fmla="*/ 2147483647 w 329"/>
                <a:gd name="T5" fmla="*/ 2147483647 h 399"/>
                <a:gd name="T6" fmla="*/ 2147483647 w 329"/>
                <a:gd name="T7" fmla="*/ 2147483647 h 399"/>
                <a:gd name="T8" fmla="*/ 2147483647 w 329"/>
                <a:gd name="T9" fmla="*/ 2147483647 h 399"/>
                <a:gd name="T10" fmla="*/ 2147483647 w 329"/>
                <a:gd name="T11" fmla="*/ 2147483647 h 399"/>
                <a:gd name="T12" fmla="*/ 2147483647 w 329"/>
                <a:gd name="T13" fmla="*/ 2147483647 h 399"/>
                <a:gd name="T14" fmla="*/ 2147483647 w 329"/>
                <a:gd name="T15" fmla="*/ 2147483647 h 399"/>
                <a:gd name="T16" fmla="*/ 2147483647 w 329"/>
                <a:gd name="T17" fmla="*/ 2147483647 h 399"/>
                <a:gd name="T18" fmla="*/ 2147483647 w 329"/>
                <a:gd name="T19" fmla="*/ 2147483647 h 399"/>
                <a:gd name="T20" fmla="*/ 2147483647 w 329"/>
                <a:gd name="T21" fmla="*/ 2147483647 h 399"/>
                <a:gd name="T22" fmla="*/ 2147483647 w 329"/>
                <a:gd name="T23" fmla="*/ 2147483647 h 399"/>
                <a:gd name="T24" fmla="*/ 2147483647 w 329"/>
                <a:gd name="T25" fmla="*/ 2147483647 h 399"/>
                <a:gd name="T26" fmla="*/ 2147483647 w 329"/>
                <a:gd name="T27" fmla="*/ 2147483647 h 399"/>
                <a:gd name="T28" fmla="*/ 2147483647 w 329"/>
                <a:gd name="T29" fmla="*/ 2147483647 h 399"/>
                <a:gd name="T30" fmla="*/ 2147483647 w 329"/>
                <a:gd name="T31" fmla="*/ 2147483647 h 399"/>
                <a:gd name="T32" fmla="*/ 2147483647 w 329"/>
                <a:gd name="T33" fmla="*/ 2147483647 h 399"/>
                <a:gd name="T34" fmla="*/ 2147483647 w 329"/>
                <a:gd name="T35" fmla="*/ 2147483647 h 399"/>
                <a:gd name="T36" fmla="*/ 2147483647 w 329"/>
                <a:gd name="T37" fmla="*/ 2147483647 h 399"/>
                <a:gd name="T38" fmla="*/ 2147483647 w 329"/>
                <a:gd name="T39" fmla="*/ 2147483647 h 399"/>
                <a:gd name="T40" fmla="*/ 2147483647 w 329"/>
                <a:gd name="T41" fmla="*/ 2147483647 h 399"/>
                <a:gd name="T42" fmla="*/ 2147483647 w 329"/>
                <a:gd name="T43" fmla="*/ 2147483647 h 399"/>
                <a:gd name="T44" fmla="*/ 2147483647 w 329"/>
                <a:gd name="T45" fmla="*/ 2147483647 h 399"/>
                <a:gd name="T46" fmla="*/ 2147483647 w 329"/>
                <a:gd name="T47" fmla="*/ 2147483647 h 399"/>
                <a:gd name="T48" fmla="*/ 2147483647 w 329"/>
                <a:gd name="T49" fmla="*/ 2147483647 h 399"/>
                <a:gd name="T50" fmla="*/ 2147483647 w 329"/>
                <a:gd name="T51" fmla="*/ 2147483647 h 399"/>
                <a:gd name="T52" fmla="*/ 2147483647 w 329"/>
                <a:gd name="T53" fmla="*/ 0 h 399"/>
                <a:gd name="T54" fmla="*/ 2147483647 w 329"/>
                <a:gd name="T55" fmla="*/ 2147483647 h 399"/>
                <a:gd name="T56" fmla="*/ 2147483647 w 329"/>
                <a:gd name="T57" fmla="*/ 2147483647 h 399"/>
                <a:gd name="T58" fmla="*/ 2147483647 w 329"/>
                <a:gd name="T59" fmla="*/ 0 h 399"/>
                <a:gd name="T60" fmla="*/ 2147483647 w 329"/>
                <a:gd name="T61" fmla="*/ 2147483647 h 399"/>
                <a:gd name="T62" fmla="*/ 2147483647 w 329"/>
                <a:gd name="T63" fmla="*/ 2147483647 h 399"/>
                <a:gd name="T64" fmla="*/ 2147483647 w 329"/>
                <a:gd name="T65" fmla="*/ 2147483647 h 399"/>
                <a:gd name="T66" fmla="*/ 2147483647 w 329"/>
                <a:gd name="T67" fmla="*/ 2147483647 h 399"/>
                <a:gd name="T68" fmla="*/ 2147483647 w 329"/>
                <a:gd name="T69" fmla="*/ 2147483647 h 399"/>
                <a:gd name="T70" fmla="*/ 2147483647 w 329"/>
                <a:gd name="T71" fmla="*/ 2147483647 h 399"/>
                <a:gd name="T72" fmla="*/ 2147483647 w 329"/>
                <a:gd name="T73" fmla="*/ 2147483647 h 399"/>
                <a:gd name="T74" fmla="*/ 2147483647 w 329"/>
                <a:gd name="T75" fmla="*/ 2147483647 h 399"/>
                <a:gd name="T76" fmla="*/ 2147483647 w 329"/>
                <a:gd name="T77" fmla="*/ 2147483647 h 399"/>
                <a:gd name="T78" fmla="*/ 2147483647 w 329"/>
                <a:gd name="T79" fmla="*/ 2147483647 h 399"/>
                <a:gd name="T80" fmla="*/ 2147483647 w 329"/>
                <a:gd name="T81" fmla="*/ 2147483647 h 399"/>
                <a:gd name="T82" fmla="*/ 2147483647 w 329"/>
                <a:gd name="T83" fmla="*/ 2147483647 h 399"/>
                <a:gd name="T84" fmla="*/ 2147483647 w 329"/>
                <a:gd name="T85" fmla="*/ 2147483647 h 399"/>
                <a:gd name="T86" fmla="*/ 0 w 329"/>
                <a:gd name="T87" fmla="*/ 2147483647 h 399"/>
                <a:gd name="T88" fmla="*/ 0 w 329"/>
                <a:gd name="T89" fmla="*/ 2147483647 h 399"/>
                <a:gd name="T90" fmla="*/ 2147483647 w 329"/>
                <a:gd name="T91" fmla="*/ 2147483647 h 399"/>
                <a:gd name="T92" fmla="*/ 2147483647 w 329"/>
                <a:gd name="T93" fmla="*/ 2147483647 h 399"/>
                <a:gd name="T94" fmla="*/ 2147483647 w 329"/>
                <a:gd name="T95" fmla="*/ 2147483647 h 399"/>
                <a:gd name="T96" fmla="*/ 2147483647 w 329"/>
                <a:gd name="T97" fmla="*/ 2147483647 h 399"/>
                <a:gd name="T98" fmla="*/ 2147483647 w 329"/>
                <a:gd name="T99" fmla="*/ 2147483647 h 3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9"/>
                <a:gd name="T151" fmla="*/ 0 h 399"/>
                <a:gd name="T152" fmla="*/ 329 w 329"/>
                <a:gd name="T153" fmla="*/ 399 h 3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9" h="399">
                  <a:moveTo>
                    <a:pt x="95" y="364"/>
                  </a:moveTo>
                  <a:lnTo>
                    <a:pt x="109" y="370"/>
                  </a:lnTo>
                  <a:lnTo>
                    <a:pt x="124" y="381"/>
                  </a:lnTo>
                  <a:lnTo>
                    <a:pt x="138" y="381"/>
                  </a:lnTo>
                  <a:lnTo>
                    <a:pt x="147" y="370"/>
                  </a:lnTo>
                  <a:lnTo>
                    <a:pt x="162" y="359"/>
                  </a:lnTo>
                  <a:lnTo>
                    <a:pt x="176" y="359"/>
                  </a:lnTo>
                  <a:lnTo>
                    <a:pt x="190" y="348"/>
                  </a:lnTo>
                  <a:lnTo>
                    <a:pt x="204" y="364"/>
                  </a:lnTo>
                  <a:lnTo>
                    <a:pt x="219" y="370"/>
                  </a:lnTo>
                  <a:lnTo>
                    <a:pt x="219" y="387"/>
                  </a:lnTo>
                  <a:lnTo>
                    <a:pt x="228" y="387"/>
                  </a:lnTo>
                  <a:lnTo>
                    <a:pt x="242" y="398"/>
                  </a:lnTo>
                  <a:lnTo>
                    <a:pt x="242" y="387"/>
                  </a:lnTo>
                  <a:lnTo>
                    <a:pt x="242" y="370"/>
                  </a:lnTo>
                  <a:lnTo>
                    <a:pt x="228" y="353"/>
                  </a:lnTo>
                  <a:lnTo>
                    <a:pt x="223" y="336"/>
                  </a:lnTo>
                  <a:lnTo>
                    <a:pt x="214" y="320"/>
                  </a:lnTo>
                  <a:lnTo>
                    <a:pt x="195" y="314"/>
                  </a:lnTo>
                  <a:lnTo>
                    <a:pt x="200" y="297"/>
                  </a:lnTo>
                  <a:lnTo>
                    <a:pt x="204" y="286"/>
                  </a:lnTo>
                  <a:lnTo>
                    <a:pt x="214" y="263"/>
                  </a:lnTo>
                  <a:lnTo>
                    <a:pt x="214" y="247"/>
                  </a:lnTo>
                  <a:lnTo>
                    <a:pt x="228" y="247"/>
                  </a:lnTo>
                  <a:lnTo>
                    <a:pt x="242" y="230"/>
                  </a:lnTo>
                  <a:lnTo>
                    <a:pt x="252" y="247"/>
                  </a:lnTo>
                  <a:lnTo>
                    <a:pt x="247" y="247"/>
                  </a:lnTo>
                  <a:lnTo>
                    <a:pt x="238" y="258"/>
                  </a:lnTo>
                  <a:lnTo>
                    <a:pt x="238" y="263"/>
                  </a:lnTo>
                  <a:lnTo>
                    <a:pt x="247" y="263"/>
                  </a:lnTo>
                  <a:lnTo>
                    <a:pt x="271" y="247"/>
                  </a:lnTo>
                  <a:lnTo>
                    <a:pt x="309" y="224"/>
                  </a:lnTo>
                  <a:lnTo>
                    <a:pt x="328" y="213"/>
                  </a:lnTo>
                  <a:lnTo>
                    <a:pt x="314" y="202"/>
                  </a:lnTo>
                  <a:lnTo>
                    <a:pt x="309" y="202"/>
                  </a:lnTo>
                  <a:lnTo>
                    <a:pt x="309" y="185"/>
                  </a:lnTo>
                  <a:lnTo>
                    <a:pt x="304" y="179"/>
                  </a:lnTo>
                  <a:lnTo>
                    <a:pt x="285" y="185"/>
                  </a:lnTo>
                  <a:lnTo>
                    <a:pt x="261" y="185"/>
                  </a:lnTo>
                  <a:lnTo>
                    <a:pt x="261" y="174"/>
                  </a:lnTo>
                  <a:lnTo>
                    <a:pt x="247" y="174"/>
                  </a:lnTo>
                  <a:lnTo>
                    <a:pt x="233" y="163"/>
                  </a:lnTo>
                  <a:lnTo>
                    <a:pt x="228" y="140"/>
                  </a:lnTo>
                  <a:lnTo>
                    <a:pt x="242" y="123"/>
                  </a:lnTo>
                  <a:lnTo>
                    <a:pt x="233" y="112"/>
                  </a:lnTo>
                  <a:lnTo>
                    <a:pt x="223" y="101"/>
                  </a:lnTo>
                  <a:lnTo>
                    <a:pt x="223" y="90"/>
                  </a:lnTo>
                  <a:lnTo>
                    <a:pt x="228" y="67"/>
                  </a:lnTo>
                  <a:lnTo>
                    <a:pt x="238" y="67"/>
                  </a:lnTo>
                  <a:lnTo>
                    <a:pt x="242" y="56"/>
                  </a:lnTo>
                  <a:lnTo>
                    <a:pt x="261" y="39"/>
                  </a:lnTo>
                  <a:lnTo>
                    <a:pt x="261" y="34"/>
                  </a:lnTo>
                  <a:lnTo>
                    <a:pt x="276" y="11"/>
                  </a:lnTo>
                  <a:lnTo>
                    <a:pt x="238" y="0"/>
                  </a:lnTo>
                  <a:lnTo>
                    <a:pt x="223" y="6"/>
                  </a:lnTo>
                  <a:lnTo>
                    <a:pt x="214" y="11"/>
                  </a:lnTo>
                  <a:lnTo>
                    <a:pt x="204" y="17"/>
                  </a:lnTo>
                  <a:lnTo>
                    <a:pt x="200" y="28"/>
                  </a:lnTo>
                  <a:lnTo>
                    <a:pt x="195" y="22"/>
                  </a:lnTo>
                  <a:lnTo>
                    <a:pt x="195" y="0"/>
                  </a:lnTo>
                  <a:lnTo>
                    <a:pt x="185" y="0"/>
                  </a:lnTo>
                  <a:lnTo>
                    <a:pt x="176" y="11"/>
                  </a:lnTo>
                  <a:lnTo>
                    <a:pt x="162" y="28"/>
                  </a:lnTo>
                  <a:lnTo>
                    <a:pt x="157" y="17"/>
                  </a:lnTo>
                  <a:lnTo>
                    <a:pt x="143" y="28"/>
                  </a:lnTo>
                  <a:lnTo>
                    <a:pt x="162" y="50"/>
                  </a:lnTo>
                  <a:lnTo>
                    <a:pt x="143" y="62"/>
                  </a:lnTo>
                  <a:lnTo>
                    <a:pt x="171" y="101"/>
                  </a:lnTo>
                  <a:lnTo>
                    <a:pt x="166" y="118"/>
                  </a:lnTo>
                  <a:lnTo>
                    <a:pt x="162" y="118"/>
                  </a:lnTo>
                  <a:lnTo>
                    <a:pt x="143" y="118"/>
                  </a:lnTo>
                  <a:lnTo>
                    <a:pt x="143" y="140"/>
                  </a:lnTo>
                  <a:lnTo>
                    <a:pt x="133" y="140"/>
                  </a:lnTo>
                  <a:lnTo>
                    <a:pt x="128" y="135"/>
                  </a:lnTo>
                  <a:lnTo>
                    <a:pt x="114" y="135"/>
                  </a:lnTo>
                  <a:lnTo>
                    <a:pt x="95" y="135"/>
                  </a:lnTo>
                  <a:lnTo>
                    <a:pt x="95" y="146"/>
                  </a:lnTo>
                  <a:lnTo>
                    <a:pt x="90" y="163"/>
                  </a:lnTo>
                  <a:lnTo>
                    <a:pt x="76" y="157"/>
                  </a:lnTo>
                  <a:lnTo>
                    <a:pt x="76" y="168"/>
                  </a:lnTo>
                  <a:lnTo>
                    <a:pt x="62" y="196"/>
                  </a:lnTo>
                  <a:lnTo>
                    <a:pt x="57" y="196"/>
                  </a:lnTo>
                  <a:lnTo>
                    <a:pt x="43" y="202"/>
                  </a:lnTo>
                  <a:lnTo>
                    <a:pt x="33" y="196"/>
                  </a:lnTo>
                  <a:lnTo>
                    <a:pt x="33" y="179"/>
                  </a:lnTo>
                  <a:lnTo>
                    <a:pt x="24" y="168"/>
                  </a:lnTo>
                  <a:lnTo>
                    <a:pt x="14" y="196"/>
                  </a:lnTo>
                  <a:lnTo>
                    <a:pt x="0" y="219"/>
                  </a:lnTo>
                  <a:lnTo>
                    <a:pt x="10" y="247"/>
                  </a:lnTo>
                  <a:lnTo>
                    <a:pt x="0" y="263"/>
                  </a:lnTo>
                  <a:lnTo>
                    <a:pt x="0" y="275"/>
                  </a:lnTo>
                  <a:lnTo>
                    <a:pt x="14" y="297"/>
                  </a:lnTo>
                  <a:lnTo>
                    <a:pt x="24" y="286"/>
                  </a:lnTo>
                  <a:lnTo>
                    <a:pt x="43" y="314"/>
                  </a:lnTo>
                  <a:lnTo>
                    <a:pt x="43" y="331"/>
                  </a:lnTo>
                  <a:lnTo>
                    <a:pt x="57" y="331"/>
                  </a:lnTo>
                  <a:lnTo>
                    <a:pt x="71" y="336"/>
                  </a:lnTo>
                  <a:lnTo>
                    <a:pt x="76" y="348"/>
                  </a:lnTo>
                  <a:lnTo>
                    <a:pt x="109" y="370"/>
                  </a:lnTo>
                  <a:lnTo>
                    <a:pt x="95" y="364"/>
                  </a:lnTo>
                </a:path>
              </a:pathLst>
            </a:custGeom>
            <a:solidFill>
              <a:sysClr val="window" lastClr="FFFFFF">
                <a:lumMod val="75000"/>
              </a:sysClr>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55" name="Freeform 31"/>
            <p:cNvSpPr>
              <a:spLocks/>
            </p:cNvSpPr>
            <p:nvPr/>
          </p:nvSpPr>
          <p:spPr bwMode="auto">
            <a:xfrm>
              <a:off x="1877473" y="3050802"/>
              <a:ext cx="681238" cy="286988"/>
            </a:xfrm>
            <a:custGeom>
              <a:avLst/>
              <a:gdLst>
                <a:gd name="T0" fmla="*/ 2147483647 w 338"/>
                <a:gd name="T1" fmla="*/ 2147483647 h 168"/>
                <a:gd name="T2" fmla="*/ 2147483647 w 338"/>
                <a:gd name="T3" fmla="*/ 2147483647 h 168"/>
                <a:gd name="T4" fmla="*/ 2147483647 w 338"/>
                <a:gd name="T5" fmla="*/ 2147483647 h 168"/>
                <a:gd name="T6" fmla="*/ 2147483647 w 338"/>
                <a:gd name="T7" fmla="*/ 2147483647 h 168"/>
                <a:gd name="T8" fmla="*/ 2147483647 w 338"/>
                <a:gd name="T9" fmla="*/ 2147483647 h 168"/>
                <a:gd name="T10" fmla="*/ 0 w 338"/>
                <a:gd name="T11" fmla="*/ 2147483647 h 168"/>
                <a:gd name="T12" fmla="*/ 2147483647 w 338"/>
                <a:gd name="T13" fmla="*/ 2147483647 h 168"/>
                <a:gd name="T14" fmla="*/ 2147483647 w 338"/>
                <a:gd name="T15" fmla="*/ 2147483647 h 168"/>
                <a:gd name="T16" fmla="*/ 2147483647 w 338"/>
                <a:gd name="T17" fmla="*/ 2147483647 h 168"/>
                <a:gd name="T18" fmla="*/ 2147483647 w 338"/>
                <a:gd name="T19" fmla="*/ 2147483647 h 168"/>
                <a:gd name="T20" fmla="*/ 2147483647 w 338"/>
                <a:gd name="T21" fmla="*/ 2147483647 h 168"/>
                <a:gd name="T22" fmla="*/ 2147483647 w 338"/>
                <a:gd name="T23" fmla="*/ 2147483647 h 168"/>
                <a:gd name="T24" fmla="*/ 2147483647 w 338"/>
                <a:gd name="T25" fmla="*/ 2147483647 h 168"/>
                <a:gd name="T26" fmla="*/ 2147483647 w 338"/>
                <a:gd name="T27" fmla="*/ 2147483647 h 168"/>
                <a:gd name="T28" fmla="*/ 2147483647 w 338"/>
                <a:gd name="T29" fmla="*/ 2147483647 h 168"/>
                <a:gd name="T30" fmla="*/ 2147483647 w 338"/>
                <a:gd name="T31" fmla="*/ 2147483647 h 168"/>
                <a:gd name="T32" fmla="*/ 2147483647 w 338"/>
                <a:gd name="T33" fmla="*/ 2147483647 h 168"/>
                <a:gd name="T34" fmla="*/ 2147483647 w 338"/>
                <a:gd name="T35" fmla="*/ 2147483647 h 168"/>
                <a:gd name="T36" fmla="*/ 2147483647 w 338"/>
                <a:gd name="T37" fmla="*/ 2147483647 h 168"/>
                <a:gd name="T38" fmla="*/ 2147483647 w 338"/>
                <a:gd name="T39" fmla="*/ 2147483647 h 168"/>
                <a:gd name="T40" fmla="*/ 2147483647 w 338"/>
                <a:gd name="T41" fmla="*/ 2147483647 h 168"/>
                <a:gd name="T42" fmla="*/ 2147483647 w 338"/>
                <a:gd name="T43" fmla="*/ 2147483647 h 168"/>
                <a:gd name="T44" fmla="*/ 2147483647 w 338"/>
                <a:gd name="T45" fmla="*/ 2147483647 h 168"/>
                <a:gd name="T46" fmla="*/ 2147483647 w 338"/>
                <a:gd name="T47" fmla="*/ 2147483647 h 168"/>
                <a:gd name="T48" fmla="*/ 2147483647 w 338"/>
                <a:gd name="T49" fmla="*/ 2147483647 h 168"/>
                <a:gd name="T50" fmla="*/ 2147483647 w 338"/>
                <a:gd name="T51" fmla="*/ 2147483647 h 168"/>
                <a:gd name="T52" fmla="*/ 2147483647 w 338"/>
                <a:gd name="T53" fmla="*/ 2147483647 h 168"/>
                <a:gd name="T54" fmla="*/ 2147483647 w 338"/>
                <a:gd name="T55" fmla="*/ 2147483647 h 168"/>
                <a:gd name="T56" fmla="*/ 2147483647 w 338"/>
                <a:gd name="T57" fmla="*/ 2147483647 h 168"/>
                <a:gd name="T58" fmla="*/ 2147483647 w 338"/>
                <a:gd name="T59" fmla="*/ 2147483647 h 168"/>
                <a:gd name="T60" fmla="*/ 2147483647 w 338"/>
                <a:gd name="T61" fmla="*/ 0 h 168"/>
                <a:gd name="T62" fmla="*/ 2147483647 w 338"/>
                <a:gd name="T63" fmla="*/ 2147483647 h 168"/>
                <a:gd name="T64" fmla="*/ 2147483647 w 338"/>
                <a:gd name="T65" fmla="*/ 2147483647 h 168"/>
                <a:gd name="T66" fmla="*/ 2147483647 w 338"/>
                <a:gd name="T67" fmla="*/ 2147483647 h 168"/>
                <a:gd name="T68" fmla="*/ 2147483647 w 338"/>
                <a:gd name="T69" fmla="*/ 2147483647 h 168"/>
                <a:gd name="T70" fmla="*/ 2147483647 w 338"/>
                <a:gd name="T71" fmla="*/ 2147483647 h 168"/>
                <a:gd name="T72" fmla="*/ 2147483647 w 338"/>
                <a:gd name="T73" fmla="*/ 2147483647 h 168"/>
                <a:gd name="T74" fmla="*/ 2147483647 w 338"/>
                <a:gd name="T75" fmla="*/ 2147483647 h 168"/>
                <a:gd name="T76" fmla="*/ 2147483647 w 338"/>
                <a:gd name="T77" fmla="*/ 2147483647 h 168"/>
                <a:gd name="T78" fmla="*/ 2147483647 w 338"/>
                <a:gd name="T79" fmla="*/ 2147483647 h 168"/>
                <a:gd name="T80" fmla="*/ 2147483647 w 338"/>
                <a:gd name="T81" fmla="*/ 2147483647 h 168"/>
                <a:gd name="T82" fmla="*/ 2147483647 w 338"/>
                <a:gd name="T83" fmla="*/ 2147483647 h 168"/>
                <a:gd name="T84" fmla="*/ 2147483647 w 338"/>
                <a:gd name="T85" fmla="*/ 2147483647 h 168"/>
                <a:gd name="T86" fmla="*/ 2147483647 w 338"/>
                <a:gd name="T87" fmla="*/ 2147483647 h 168"/>
                <a:gd name="T88" fmla="*/ 2147483647 w 338"/>
                <a:gd name="T89" fmla="*/ 2147483647 h 168"/>
                <a:gd name="T90" fmla="*/ 2147483647 w 338"/>
                <a:gd name="T91" fmla="*/ 2147483647 h 168"/>
                <a:gd name="T92" fmla="*/ 2147483647 w 338"/>
                <a:gd name="T93" fmla="*/ 2147483647 h 168"/>
                <a:gd name="T94" fmla="*/ 2147483647 w 338"/>
                <a:gd name="T95" fmla="*/ 2147483647 h 168"/>
                <a:gd name="T96" fmla="*/ 2147483647 w 338"/>
                <a:gd name="T97" fmla="*/ 2147483647 h 168"/>
                <a:gd name="T98" fmla="*/ 2147483647 w 338"/>
                <a:gd name="T99" fmla="*/ 2147483647 h 1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8"/>
                <a:gd name="T151" fmla="*/ 0 h 168"/>
                <a:gd name="T152" fmla="*/ 338 w 338"/>
                <a:gd name="T153" fmla="*/ 168 h 1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8" h="168">
                  <a:moveTo>
                    <a:pt x="43" y="89"/>
                  </a:moveTo>
                  <a:lnTo>
                    <a:pt x="33" y="100"/>
                  </a:lnTo>
                  <a:lnTo>
                    <a:pt x="24" y="100"/>
                  </a:lnTo>
                  <a:lnTo>
                    <a:pt x="24" y="111"/>
                  </a:lnTo>
                  <a:lnTo>
                    <a:pt x="14" y="122"/>
                  </a:lnTo>
                  <a:lnTo>
                    <a:pt x="0" y="145"/>
                  </a:lnTo>
                  <a:lnTo>
                    <a:pt x="5" y="167"/>
                  </a:lnTo>
                  <a:lnTo>
                    <a:pt x="19" y="156"/>
                  </a:lnTo>
                  <a:lnTo>
                    <a:pt x="62" y="150"/>
                  </a:lnTo>
                  <a:lnTo>
                    <a:pt x="95" y="122"/>
                  </a:lnTo>
                  <a:lnTo>
                    <a:pt x="109" y="84"/>
                  </a:lnTo>
                  <a:lnTo>
                    <a:pt x="123" y="84"/>
                  </a:lnTo>
                  <a:lnTo>
                    <a:pt x="128" y="61"/>
                  </a:lnTo>
                  <a:lnTo>
                    <a:pt x="157" y="39"/>
                  </a:lnTo>
                  <a:lnTo>
                    <a:pt x="185" y="39"/>
                  </a:lnTo>
                  <a:lnTo>
                    <a:pt x="204" y="45"/>
                  </a:lnTo>
                  <a:lnTo>
                    <a:pt x="218" y="45"/>
                  </a:lnTo>
                  <a:lnTo>
                    <a:pt x="228" y="61"/>
                  </a:lnTo>
                  <a:lnTo>
                    <a:pt x="242" y="61"/>
                  </a:lnTo>
                  <a:lnTo>
                    <a:pt x="309" y="122"/>
                  </a:lnTo>
                  <a:lnTo>
                    <a:pt x="313" y="106"/>
                  </a:lnTo>
                  <a:lnTo>
                    <a:pt x="337" y="128"/>
                  </a:lnTo>
                  <a:lnTo>
                    <a:pt x="337" y="122"/>
                  </a:lnTo>
                  <a:lnTo>
                    <a:pt x="332" y="100"/>
                  </a:lnTo>
                  <a:lnTo>
                    <a:pt x="313" y="89"/>
                  </a:lnTo>
                  <a:lnTo>
                    <a:pt x="309" y="56"/>
                  </a:lnTo>
                  <a:lnTo>
                    <a:pt x="275" y="39"/>
                  </a:lnTo>
                  <a:lnTo>
                    <a:pt x="266" y="39"/>
                  </a:lnTo>
                  <a:lnTo>
                    <a:pt x="261" y="11"/>
                  </a:lnTo>
                  <a:lnTo>
                    <a:pt x="233" y="11"/>
                  </a:lnTo>
                  <a:lnTo>
                    <a:pt x="204" y="0"/>
                  </a:lnTo>
                  <a:lnTo>
                    <a:pt x="199" y="22"/>
                  </a:lnTo>
                  <a:lnTo>
                    <a:pt x="190" y="22"/>
                  </a:lnTo>
                  <a:lnTo>
                    <a:pt x="180" y="6"/>
                  </a:lnTo>
                  <a:lnTo>
                    <a:pt x="171" y="11"/>
                  </a:lnTo>
                  <a:lnTo>
                    <a:pt x="161" y="28"/>
                  </a:lnTo>
                  <a:lnTo>
                    <a:pt x="157" y="22"/>
                  </a:lnTo>
                  <a:lnTo>
                    <a:pt x="147" y="11"/>
                  </a:lnTo>
                  <a:lnTo>
                    <a:pt x="128" y="28"/>
                  </a:lnTo>
                  <a:lnTo>
                    <a:pt x="100" y="22"/>
                  </a:lnTo>
                  <a:lnTo>
                    <a:pt x="100" y="39"/>
                  </a:lnTo>
                  <a:lnTo>
                    <a:pt x="95" y="39"/>
                  </a:lnTo>
                  <a:lnTo>
                    <a:pt x="95" y="56"/>
                  </a:lnTo>
                  <a:lnTo>
                    <a:pt x="81" y="72"/>
                  </a:lnTo>
                  <a:lnTo>
                    <a:pt x="95" y="100"/>
                  </a:lnTo>
                  <a:lnTo>
                    <a:pt x="85" y="100"/>
                  </a:lnTo>
                  <a:lnTo>
                    <a:pt x="71" y="84"/>
                  </a:lnTo>
                  <a:lnTo>
                    <a:pt x="57" y="84"/>
                  </a:lnTo>
                  <a:lnTo>
                    <a:pt x="47" y="84"/>
                  </a:lnTo>
                  <a:lnTo>
                    <a:pt x="43" y="89"/>
                  </a:lnTo>
                </a:path>
              </a:pathLst>
            </a:custGeom>
            <a:solidFill>
              <a:srgbClr val="92D050"/>
            </a:solidFill>
            <a:ln w="12700" cap="rnd">
              <a:solidFill>
                <a:srgbClr val="EEECE1"/>
              </a:solidFill>
              <a:round/>
              <a:headEnd/>
              <a:tailEnd/>
            </a:ln>
          </p:spPr>
          <p:txBody>
            <a:bodyPr lIns="91436" tIns="45718" rIns="91436" bIns="45718"/>
            <a:lstStyle/>
            <a:p>
              <a:pPr>
                <a:defRPr/>
              </a:pPr>
              <a:endParaRPr lang="it-IT" kern="0" dirty="0">
                <a:solidFill>
                  <a:prstClr val="black"/>
                </a:solidFill>
                <a:latin typeface="Calibri"/>
                <a:cs typeface="Arial" pitchFamily="34" charset="0"/>
              </a:endParaRPr>
            </a:p>
          </p:txBody>
        </p:sp>
        <p:sp>
          <p:nvSpPr>
            <p:cNvPr id="56" name="Freeform 32"/>
            <p:cNvSpPr>
              <a:spLocks/>
            </p:cNvSpPr>
            <p:nvPr/>
          </p:nvSpPr>
          <p:spPr bwMode="auto">
            <a:xfrm>
              <a:off x="2317718" y="2861486"/>
              <a:ext cx="943770" cy="529361"/>
            </a:xfrm>
            <a:custGeom>
              <a:avLst/>
              <a:gdLst>
                <a:gd name="T0" fmla="*/ 2147483647 w 469"/>
                <a:gd name="T1" fmla="*/ 2147483647 h 310"/>
                <a:gd name="T2" fmla="*/ 2147483647 w 469"/>
                <a:gd name="T3" fmla="*/ 2147483647 h 310"/>
                <a:gd name="T4" fmla="*/ 2147483647 w 469"/>
                <a:gd name="T5" fmla="*/ 2147483647 h 310"/>
                <a:gd name="T6" fmla="*/ 2147483647 w 469"/>
                <a:gd name="T7" fmla="*/ 2147483647 h 310"/>
                <a:gd name="T8" fmla="*/ 2147483647 w 469"/>
                <a:gd name="T9" fmla="*/ 2147483647 h 310"/>
                <a:gd name="T10" fmla="*/ 2147483647 w 469"/>
                <a:gd name="T11" fmla="*/ 2147483647 h 310"/>
                <a:gd name="T12" fmla="*/ 2147483647 w 469"/>
                <a:gd name="T13" fmla="*/ 2147483647 h 310"/>
                <a:gd name="T14" fmla="*/ 2147483647 w 469"/>
                <a:gd name="T15" fmla="*/ 2147483647 h 310"/>
                <a:gd name="T16" fmla="*/ 2147483647 w 469"/>
                <a:gd name="T17" fmla="*/ 2147483647 h 310"/>
                <a:gd name="T18" fmla="*/ 2147483647 w 469"/>
                <a:gd name="T19" fmla="*/ 2147483647 h 310"/>
                <a:gd name="T20" fmla="*/ 2147483647 w 469"/>
                <a:gd name="T21" fmla="*/ 2147483647 h 310"/>
                <a:gd name="T22" fmla="*/ 2147483647 w 469"/>
                <a:gd name="T23" fmla="*/ 2147483647 h 310"/>
                <a:gd name="T24" fmla="*/ 2147483647 w 469"/>
                <a:gd name="T25" fmla="*/ 2147483647 h 310"/>
                <a:gd name="T26" fmla="*/ 2147483647 w 469"/>
                <a:gd name="T27" fmla="*/ 2147483647 h 310"/>
                <a:gd name="T28" fmla="*/ 2147483647 w 469"/>
                <a:gd name="T29" fmla="*/ 2147483647 h 310"/>
                <a:gd name="T30" fmla="*/ 2147483647 w 469"/>
                <a:gd name="T31" fmla="*/ 2147483647 h 310"/>
                <a:gd name="T32" fmla="*/ 2147483647 w 469"/>
                <a:gd name="T33" fmla="*/ 2147483647 h 310"/>
                <a:gd name="T34" fmla="*/ 2147483647 w 469"/>
                <a:gd name="T35" fmla="*/ 2147483647 h 310"/>
                <a:gd name="T36" fmla="*/ 2147483647 w 469"/>
                <a:gd name="T37" fmla="*/ 2147483647 h 310"/>
                <a:gd name="T38" fmla="*/ 2147483647 w 469"/>
                <a:gd name="T39" fmla="*/ 2147483647 h 310"/>
                <a:gd name="T40" fmla="*/ 2147483647 w 469"/>
                <a:gd name="T41" fmla="*/ 2147483647 h 310"/>
                <a:gd name="T42" fmla="*/ 2147483647 w 469"/>
                <a:gd name="T43" fmla="*/ 2147483647 h 310"/>
                <a:gd name="T44" fmla="*/ 2147483647 w 469"/>
                <a:gd name="T45" fmla="*/ 2147483647 h 310"/>
                <a:gd name="T46" fmla="*/ 2147483647 w 469"/>
                <a:gd name="T47" fmla="*/ 2147483647 h 310"/>
                <a:gd name="T48" fmla="*/ 2147483647 w 469"/>
                <a:gd name="T49" fmla="*/ 2147483647 h 310"/>
                <a:gd name="T50" fmla="*/ 2147483647 w 469"/>
                <a:gd name="T51" fmla="*/ 2147483647 h 310"/>
                <a:gd name="T52" fmla="*/ 2147483647 w 469"/>
                <a:gd name="T53" fmla="*/ 2147483647 h 310"/>
                <a:gd name="T54" fmla="*/ 2147483647 w 469"/>
                <a:gd name="T55" fmla="*/ 2147483647 h 310"/>
                <a:gd name="T56" fmla="*/ 2147483647 w 469"/>
                <a:gd name="T57" fmla="*/ 2147483647 h 310"/>
                <a:gd name="T58" fmla="*/ 2147483647 w 469"/>
                <a:gd name="T59" fmla="*/ 2147483647 h 310"/>
                <a:gd name="T60" fmla="*/ 2147483647 w 469"/>
                <a:gd name="T61" fmla="*/ 2147483647 h 310"/>
                <a:gd name="T62" fmla="*/ 2147483647 w 469"/>
                <a:gd name="T63" fmla="*/ 2147483647 h 310"/>
                <a:gd name="T64" fmla="*/ 2147483647 w 469"/>
                <a:gd name="T65" fmla="*/ 2147483647 h 310"/>
                <a:gd name="T66" fmla="*/ 2147483647 w 469"/>
                <a:gd name="T67" fmla="*/ 2147483647 h 310"/>
                <a:gd name="T68" fmla="*/ 2147483647 w 469"/>
                <a:gd name="T69" fmla="*/ 2147483647 h 310"/>
                <a:gd name="T70" fmla="*/ 2147483647 w 469"/>
                <a:gd name="T71" fmla="*/ 2147483647 h 310"/>
                <a:gd name="T72" fmla="*/ 2147483647 w 469"/>
                <a:gd name="T73" fmla="*/ 2147483647 h 310"/>
                <a:gd name="T74" fmla="*/ 2147483647 w 469"/>
                <a:gd name="T75" fmla="*/ 2147483647 h 310"/>
                <a:gd name="T76" fmla="*/ 2147483647 w 469"/>
                <a:gd name="T77" fmla="*/ 2147483647 h 310"/>
                <a:gd name="T78" fmla="*/ 2147483647 w 469"/>
                <a:gd name="T79" fmla="*/ 2147483647 h 310"/>
                <a:gd name="T80" fmla="*/ 2147483647 w 469"/>
                <a:gd name="T81" fmla="*/ 2147483647 h 310"/>
                <a:gd name="T82" fmla="*/ 2147483647 w 469"/>
                <a:gd name="T83" fmla="*/ 2147483647 h 310"/>
                <a:gd name="T84" fmla="*/ 2147483647 w 469"/>
                <a:gd name="T85" fmla="*/ 0 h 310"/>
                <a:gd name="T86" fmla="*/ 2147483647 w 469"/>
                <a:gd name="T87" fmla="*/ 2147483647 h 310"/>
                <a:gd name="T88" fmla="*/ 2147483647 w 469"/>
                <a:gd name="T89" fmla="*/ 2147483647 h 310"/>
                <a:gd name="T90" fmla="*/ 2147483647 w 469"/>
                <a:gd name="T91" fmla="*/ 2147483647 h 310"/>
                <a:gd name="T92" fmla="*/ 2147483647 w 469"/>
                <a:gd name="T93" fmla="*/ 2147483647 h 310"/>
                <a:gd name="T94" fmla="*/ 2147483647 w 469"/>
                <a:gd name="T95" fmla="*/ 2147483647 h 310"/>
                <a:gd name="T96" fmla="*/ 0 w 469"/>
                <a:gd name="T97" fmla="*/ 2147483647 h 310"/>
                <a:gd name="T98" fmla="*/ 2147483647 w 469"/>
                <a:gd name="T99" fmla="*/ 2147483647 h 310"/>
                <a:gd name="T100" fmla="*/ 2147483647 w 469"/>
                <a:gd name="T101" fmla="*/ 2147483647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9"/>
                <a:gd name="T154" fmla="*/ 0 h 310"/>
                <a:gd name="T155" fmla="*/ 469 w 469"/>
                <a:gd name="T156" fmla="*/ 310 h 3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9" h="310">
                  <a:moveTo>
                    <a:pt x="76" y="169"/>
                  </a:moveTo>
                  <a:lnTo>
                    <a:pt x="85" y="152"/>
                  </a:lnTo>
                  <a:lnTo>
                    <a:pt x="99" y="152"/>
                  </a:lnTo>
                  <a:lnTo>
                    <a:pt x="104" y="163"/>
                  </a:lnTo>
                  <a:lnTo>
                    <a:pt x="104" y="174"/>
                  </a:lnTo>
                  <a:lnTo>
                    <a:pt x="123" y="174"/>
                  </a:lnTo>
                  <a:lnTo>
                    <a:pt x="132" y="185"/>
                  </a:lnTo>
                  <a:lnTo>
                    <a:pt x="142" y="197"/>
                  </a:lnTo>
                  <a:lnTo>
                    <a:pt x="170" y="213"/>
                  </a:lnTo>
                  <a:lnTo>
                    <a:pt x="208" y="219"/>
                  </a:lnTo>
                  <a:lnTo>
                    <a:pt x="217" y="236"/>
                  </a:lnTo>
                  <a:lnTo>
                    <a:pt x="227" y="213"/>
                  </a:lnTo>
                  <a:lnTo>
                    <a:pt x="236" y="219"/>
                  </a:lnTo>
                  <a:lnTo>
                    <a:pt x="236" y="236"/>
                  </a:lnTo>
                  <a:lnTo>
                    <a:pt x="241" y="236"/>
                  </a:lnTo>
                  <a:lnTo>
                    <a:pt x="251" y="225"/>
                  </a:lnTo>
                  <a:lnTo>
                    <a:pt x="265" y="236"/>
                  </a:lnTo>
                  <a:lnTo>
                    <a:pt x="260" y="219"/>
                  </a:lnTo>
                  <a:lnTo>
                    <a:pt x="260" y="213"/>
                  </a:lnTo>
                  <a:lnTo>
                    <a:pt x="274" y="219"/>
                  </a:lnTo>
                  <a:lnTo>
                    <a:pt x="284" y="219"/>
                  </a:lnTo>
                  <a:lnTo>
                    <a:pt x="284" y="213"/>
                  </a:lnTo>
                  <a:lnTo>
                    <a:pt x="293" y="213"/>
                  </a:lnTo>
                  <a:lnTo>
                    <a:pt x="303" y="225"/>
                  </a:lnTo>
                  <a:lnTo>
                    <a:pt x="317" y="225"/>
                  </a:lnTo>
                  <a:lnTo>
                    <a:pt x="336" y="225"/>
                  </a:lnTo>
                  <a:lnTo>
                    <a:pt x="336" y="236"/>
                  </a:lnTo>
                  <a:lnTo>
                    <a:pt x="321" y="247"/>
                  </a:lnTo>
                  <a:lnTo>
                    <a:pt x="326" y="270"/>
                  </a:lnTo>
                  <a:lnTo>
                    <a:pt x="331" y="281"/>
                  </a:lnTo>
                  <a:lnTo>
                    <a:pt x="336" y="281"/>
                  </a:lnTo>
                  <a:lnTo>
                    <a:pt x="350" y="298"/>
                  </a:lnTo>
                  <a:lnTo>
                    <a:pt x="355" y="298"/>
                  </a:lnTo>
                  <a:lnTo>
                    <a:pt x="359" y="303"/>
                  </a:lnTo>
                  <a:lnTo>
                    <a:pt x="369" y="309"/>
                  </a:lnTo>
                  <a:lnTo>
                    <a:pt x="378" y="298"/>
                  </a:lnTo>
                  <a:lnTo>
                    <a:pt x="383" y="292"/>
                  </a:lnTo>
                  <a:lnTo>
                    <a:pt x="383" y="281"/>
                  </a:lnTo>
                  <a:lnTo>
                    <a:pt x="388" y="270"/>
                  </a:lnTo>
                  <a:lnTo>
                    <a:pt x="392" y="281"/>
                  </a:lnTo>
                  <a:lnTo>
                    <a:pt x="411" y="264"/>
                  </a:lnTo>
                  <a:lnTo>
                    <a:pt x="416" y="270"/>
                  </a:lnTo>
                  <a:lnTo>
                    <a:pt x="421" y="281"/>
                  </a:lnTo>
                  <a:lnTo>
                    <a:pt x="440" y="281"/>
                  </a:lnTo>
                  <a:lnTo>
                    <a:pt x="449" y="298"/>
                  </a:lnTo>
                  <a:lnTo>
                    <a:pt x="459" y="298"/>
                  </a:lnTo>
                  <a:lnTo>
                    <a:pt x="463" y="287"/>
                  </a:lnTo>
                  <a:lnTo>
                    <a:pt x="468" y="264"/>
                  </a:lnTo>
                  <a:lnTo>
                    <a:pt x="425" y="236"/>
                  </a:lnTo>
                  <a:lnTo>
                    <a:pt x="411" y="208"/>
                  </a:lnTo>
                  <a:lnTo>
                    <a:pt x="407" y="180"/>
                  </a:lnTo>
                  <a:lnTo>
                    <a:pt x="397" y="169"/>
                  </a:lnTo>
                  <a:lnTo>
                    <a:pt x="407" y="152"/>
                  </a:lnTo>
                  <a:lnTo>
                    <a:pt x="392" y="124"/>
                  </a:lnTo>
                  <a:lnTo>
                    <a:pt x="402" y="101"/>
                  </a:lnTo>
                  <a:lnTo>
                    <a:pt x="402" y="96"/>
                  </a:lnTo>
                  <a:lnTo>
                    <a:pt x="392" y="84"/>
                  </a:lnTo>
                  <a:lnTo>
                    <a:pt x="388" y="67"/>
                  </a:lnTo>
                  <a:lnTo>
                    <a:pt x="392" y="67"/>
                  </a:lnTo>
                  <a:lnTo>
                    <a:pt x="407" y="84"/>
                  </a:lnTo>
                  <a:lnTo>
                    <a:pt x="416" y="96"/>
                  </a:lnTo>
                  <a:lnTo>
                    <a:pt x="416" y="84"/>
                  </a:lnTo>
                  <a:lnTo>
                    <a:pt x="411" y="73"/>
                  </a:lnTo>
                  <a:lnTo>
                    <a:pt x="411" y="62"/>
                  </a:lnTo>
                  <a:lnTo>
                    <a:pt x="397" y="56"/>
                  </a:lnTo>
                  <a:lnTo>
                    <a:pt x="383" y="34"/>
                  </a:lnTo>
                  <a:lnTo>
                    <a:pt x="369" y="51"/>
                  </a:lnTo>
                  <a:lnTo>
                    <a:pt x="355" y="45"/>
                  </a:lnTo>
                  <a:lnTo>
                    <a:pt x="326" y="73"/>
                  </a:lnTo>
                  <a:lnTo>
                    <a:pt x="307" y="67"/>
                  </a:lnTo>
                  <a:lnTo>
                    <a:pt x="298" y="56"/>
                  </a:lnTo>
                  <a:lnTo>
                    <a:pt x="279" y="62"/>
                  </a:lnTo>
                  <a:lnTo>
                    <a:pt x="260" y="62"/>
                  </a:lnTo>
                  <a:lnTo>
                    <a:pt x="251" y="56"/>
                  </a:lnTo>
                  <a:lnTo>
                    <a:pt x="241" y="62"/>
                  </a:lnTo>
                  <a:lnTo>
                    <a:pt x="227" y="62"/>
                  </a:lnTo>
                  <a:lnTo>
                    <a:pt x="208" y="62"/>
                  </a:lnTo>
                  <a:lnTo>
                    <a:pt x="208" y="51"/>
                  </a:lnTo>
                  <a:lnTo>
                    <a:pt x="194" y="56"/>
                  </a:lnTo>
                  <a:lnTo>
                    <a:pt x="184" y="62"/>
                  </a:lnTo>
                  <a:lnTo>
                    <a:pt x="175" y="62"/>
                  </a:lnTo>
                  <a:lnTo>
                    <a:pt x="156" y="39"/>
                  </a:lnTo>
                  <a:lnTo>
                    <a:pt x="123" y="39"/>
                  </a:lnTo>
                  <a:lnTo>
                    <a:pt x="113" y="39"/>
                  </a:lnTo>
                  <a:lnTo>
                    <a:pt x="118" y="22"/>
                  </a:lnTo>
                  <a:lnTo>
                    <a:pt x="85" y="0"/>
                  </a:lnTo>
                  <a:lnTo>
                    <a:pt x="85" y="22"/>
                  </a:lnTo>
                  <a:lnTo>
                    <a:pt x="76" y="17"/>
                  </a:lnTo>
                  <a:lnTo>
                    <a:pt x="66" y="22"/>
                  </a:lnTo>
                  <a:lnTo>
                    <a:pt x="57" y="6"/>
                  </a:lnTo>
                  <a:lnTo>
                    <a:pt x="38" y="17"/>
                  </a:lnTo>
                  <a:lnTo>
                    <a:pt x="33" y="17"/>
                  </a:lnTo>
                  <a:lnTo>
                    <a:pt x="19" y="34"/>
                  </a:lnTo>
                  <a:lnTo>
                    <a:pt x="19" y="62"/>
                  </a:lnTo>
                  <a:lnTo>
                    <a:pt x="5" y="67"/>
                  </a:lnTo>
                  <a:lnTo>
                    <a:pt x="24" y="84"/>
                  </a:lnTo>
                  <a:lnTo>
                    <a:pt x="5" y="101"/>
                  </a:lnTo>
                  <a:lnTo>
                    <a:pt x="0" y="107"/>
                  </a:lnTo>
                  <a:lnTo>
                    <a:pt x="5" y="129"/>
                  </a:lnTo>
                  <a:lnTo>
                    <a:pt x="24" y="124"/>
                  </a:lnTo>
                  <a:lnTo>
                    <a:pt x="28" y="129"/>
                  </a:lnTo>
                  <a:lnTo>
                    <a:pt x="28" y="152"/>
                  </a:lnTo>
                  <a:lnTo>
                    <a:pt x="76" y="169"/>
                  </a:lnTo>
                </a:path>
              </a:pathLst>
            </a:custGeom>
            <a:solidFill>
              <a:srgbClr val="92D050"/>
            </a:solidFill>
            <a:ln w="12700" cap="rnd">
              <a:solidFill>
                <a:srgbClr val="EEECE1"/>
              </a:solidFill>
              <a:round/>
              <a:headEnd/>
              <a:tailEnd/>
            </a:ln>
          </p:spPr>
          <p:txBody>
            <a:bodyPr lIns="91436" tIns="45718" rIns="91436" bIns="45718"/>
            <a:lstStyle/>
            <a:p>
              <a:pPr>
                <a:defRPr/>
              </a:pPr>
              <a:endParaRPr lang="it-IT" kern="0" dirty="0">
                <a:solidFill>
                  <a:prstClr val="black"/>
                </a:solidFill>
                <a:latin typeface="Calibri"/>
                <a:cs typeface="Arial" pitchFamily="34" charset="0"/>
              </a:endParaRPr>
            </a:p>
          </p:txBody>
        </p:sp>
        <p:sp>
          <p:nvSpPr>
            <p:cNvPr id="57" name="Freeform 34"/>
            <p:cNvSpPr>
              <a:spLocks/>
            </p:cNvSpPr>
            <p:nvPr/>
          </p:nvSpPr>
          <p:spPr bwMode="auto">
            <a:xfrm>
              <a:off x="2476583" y="3112298"/>
              <a:ext cx="685277" cy="782586"/>
            </a:xfrm>
            <a:custGeom>
              <a:avLst/>
              <a:gdLst>
                <a:gd name="T0" fmla="*/ 2147483647 w 340"/>
                <a:gd name="T1" fmla="*/ 2147483647 h 459"/>
                <a:gd name="T2" fmla="*/ 2147483647 w 340"/>
                <a:gd name="T3" fmla="*/ 2147483647 h 459"/>
                <a:gd name="T4" fmla="*/ 2147483647 w 340"/>
                <a:gd name="T5" fmla="*/ 2147483647 h 459"/>
                <a:gd name="T6" fmla="*/ 2147483647 w 340"/>
                <a:gd name="T7" fmla="*/ 2147483647 h 459"/>
                <a:gd name="T8" fmla="*/ 2147483647 w 340"/>
                <a:gd name="T9" fmla="*/ 2147483647 h 459"/>
                <a:gd name="T10" fmla="*/ 2147483647 w 340"/>
                <a:gd name="T11" fmla="*/ 2147483647 h 459"/>
                <a:gd name="T12" fmla="*/ 2147483647 w 340"/>
                <a:gd name="T13" fmla="*/ 2147483647 h 459"/>
                <a:gd name="T14" fmla="*/ 2147483647 w 340"/>
                <a:gd name="T15" fmla="*/ 2147483647 h 459"/>
                <a:gd name="T16" fmla="*/ 2147483647 w 340"/>
                <a:gd name="T17" fmla="*/ 2147483647 h 459"/>
                <a:gd name="T18" fmla="*/ 2147483647 w 340"/>
                <a:gd name="T19" fmla="*/ 2147483647 h 459"/>
                <a:gd name="T20" fmla="*/ 2147483647 w 340"/>
                <a:gd name="T21" fmla="*/ 2147483647 h 459"/>
                <a:gd name="T22" fmla="*/ 2147483647 w 340"/>
                <a:gd name="T23" fmla="*/ 2147483647 h 459"/>
                <a:gd name="T24" fmla="*/ 2147483647 w 340"/>
                <a:gd name="T25" fmla="*/ 2147483647 h 459"/>
                <a:gd name="T26" fmla="*/ 2147483647 w 340"/>
                <a:gd name="T27" fmla="*/ 2147483647 h 459"/>
                <a:gd name="T28" fmla="*/ 2147483647 w 340"/>
                <a:gd name="T29" fmla="*/ 2147483647 h 459"/>
                <a:gd name="T30" fmla="*/ 2147483647 w 340"/>
                <a:gd name="T31" fmla="*/ 2147483647 h 459"/>
                <a:gd name="T32" fmla="*/ 2147483647 w 340"/>
                <a:gd name="T33" fmla="*/ 2147483647 h 459"/>
                <a:gd name="T34" fmla="*/ 2147483647 w 340"/>
                <a:gd name="T35" fmla="*/ 2147483647 h 459"/>
                <a:gd name="T36" fmla="*/ 2147483647 w 340"/>
                <a:gd name="T37" fmla="*/ 2147483647 h 459"/>
                <a:gd name="T38" fmla="*/ 2147483647 w 340"/>
                <a:gd name="T39" fmla="*/ 2147483647 h 459"/>
                <a:gd name="T40" fmla="*/ 2147483647 w 340"/>
                <a:gd name="T41" fmla="*/ 2147483647 h 459"/>
                <a:gd name="T42" fmla="*/ 2147483647 w 340"/>
                <a:gd name="T43" fmla="*/ 2147483647 h 459"/>
                <a:gd name="T44" fmla="*/ 2147483647 w 340"/>
                <a:gd name="T45" fmla="*/ 2147483647 h 459"/>
                <a:gd name="T46" fmla="*/ 2147483647 w 340"/>
                <a:gd name="T47" fmla="*/ 2147483647 h 459"/>
                <a:gd name="T48" fmla="*/ 2147483647 w 340"/>
                <a:gd name="T49" fmla="*/ 2147483647 h 459"/>
                <a:gd name="T50" fmla="*/ 2147483647 w 340"/>
                <a:gd name="T51" fmla="*/ 2147483647 h 459"/>
                <a:gd name="T52" fmla="*/ 2147483647 w 340"/>
                <a:gd name="T53" fmla="*/ 2147483647 h 459"/>
                <a:gd name="T54" fmla="*/ 2147483647 w 340"/>
                <a:gd name="T55" fmla="*/ 2147483647 h 459"/>
                <a:gd name="T56" fmla="*/ 2147483647 w 340"/>
                <a:gd name="T57" fmla="*/ 2147483647 h 459"/>
                <a:gd name="T58" fmla="*/ 2147483647 w 340"/>
                <a:gd name="T59" fmla="*/ 2147483647 h 459"/>
                <a:gd name="T60" fmla="*/ 2147483647 w 340"/>
                <a:gd name="T61" fmla="*/ 2147483647 h 459"/>
                <a:gd name="T62" fmla="*/ 2147483647 w 340"/>
                <a:gd name="T63" fmla="*/ 2147483647 h 459"/>
                <a:gd name="T64" fmla="*/ 2147483647 w 340"/>
                <a:gd name="T65" fmla="*/ 2147483647 h 459"/>
                <a:gd name="T66" fmla="*/ 2147483647 w 340"/>
                <a:gd name="T67" fmla="*/ 2147483647 h 459"/>
                <a:gd name="T68" fmla="*/ 2147483647 w 340"/>
                <a:gd name="T69" fmla="*/ 2147483647 h 459"/>
                <a:gd name="T70" fmla="*/ 2147483647 w 340"/>
                <a:gd name="T71" fmla="*/ 2147483647 h 459"/>
                <a:gd name="T72" fmla="*/ 2147483647 w 340"/>
                <a:gd name="T73" fmla="*/ 2147483647 h 459"/>
                <a:gd name="T74" fmla="*/ 2147483647 w 340"/>
                <a:gd name="T75" fmla="*/ 2147483647 h 459"/>
                <a:gd name="T76" fmla="*/ 2147483647 w 340"/>
                <a:gd name="T77" fmla="*/ 0 h 459"/>
                <a:gd name="T78" fmla="*/ 0 w 340"/>
                <a:gd name="T79" fmla="*/ 2147483647 h 459"/>
                <a:gd name="T80" fmla="*/ 2147483647 w 340"/>
                <a:gd name="T81" fmla="*/ 2147483647 h 459"/>
                <a:gd name="T82" fmla="*/ 2147483647 w 340"/>
                <a:gd name="T83" fmla="*/ 2147483647 h 4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0"/>
                <a:gd name="T127" fmla="*/ 0 h 459"/>
                <a:gd name="T128" fmla="*/ 340 w 340"/>
                <a:gd name="T129" fmla="*/ 459 h 4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0" h="459">
                  <a:moveTo>
                    <a:pt x="24" y="84"/>
                  </a:moveTo>
                  <a:lnTo>
                    <a:pt x="47" y="123"/>
                  </a:lnTo>
                  <a:lnTo>
                    <a:pt x="47" y="128"/>
                  </a:lnTo>
                  <a:lnTo>
                    <a:pt x="57" y="145"/>
                  </a:lnTo>
                  <a:lnTo>
                    <a:pt x="52" y="190"/>
                  </a:lnTo>
                  <a:lnTo>
                    <a:pt x="61" y="195"/>
                  </a:lnTo>
                  <a:lnTo>
                    <a:pt x="61" y="212"/>
                  </a:lnTo>
                  <a:lnTo>
                    <a:pt x="89" y="268"/>
                  </a:lnTo>
                  <a:lnTo>
                    <a:pt x="89" y="290"/>
                  </a:lnTo>
                  <a:lnTo>
                    <a:pt x="75" y="302"/>
                  </a:lnTo>
                  <a:lnTo>
                    <a:pt x="80" y="313"/>
                  </a:lnTo>
                  <a:lnTo>
                    <a:pt x="80" y="324"/>
                  </a:lnTo>
                  <a:lnTo>
                    <a:pt x="99" y="324"/>
                  </a:lnTo>
                  <a:lnTo>
                    <a:pt x="118" y="330"/>
                  </a:lnTo>
                  <a:lnTo>
                    <a:pt x="118" y="352"/>
                  </a:lnTo>
                  <a:lnTo>
                    <a:pt x="132" y="369"/>
                  </a:lnTo>
                  <a:lnTo>
                    <a:pt x="174" y="413"/>
                  </a:lnTo>
                  <a:lnTo>
                    <a:pt x="174" y="436"/>
                  </a:lnTo>
                  <a:lnTo>
                    <a:pt x="151" y="441"/>
                  </a:lnTo>
                  <a:lnTo>
                    <a:pt x="155" y="458"/>
                  </a:lnTo>
                  <a:lnTo>
                    <a:pt x="179" y="447"/>
                  </a:lnTo>
                  <a:lnTo>
                    <a:pt x="207" y="447"/>
                  </a:lnTo>
                  <a:lnTo>
                    <a:pt x="212" y="436"/>
                  </a:lnTo>
                  <a:lnTo>
                    <a:pt x="231" y="436"/>
                  </a:lnTo>
                  <a:lnTo>
                    <a:pt x="231" y="430"/>
                  </a:lnTo>
                  <a:lnTo>
                    <a:pt x="221" y="413"/>
                  </a:lnTo>
                  <a:lnTo>
                    <a:pt x="231" y="391"/>
                  </a:lnTo>
                  <a:lnTo>
                    <a:pt x="240" y="408"/>
                  </a:lnTo>
                  <a:lnTo>
                    <a:pt x="245" y="402"/>
                  </a:lnTo>
                  <a:lnTo>
                    <a:pt x="250" y="391"/>
                  </a:lnTo>
                  <a:lnTo>
                    <a:pt x="259" y="391"/>
                  </a:lnTo>
                  <a:lnTo>
                    <a:pt x="259" y="374"/>
                  </a:lnTo>
                  <a:lnTo>
                    <a:pt x="254" y="369"/>
                  </a:lnTo>
                  <a:lnTo>
                    <a:pt x="254" y="352"/>
                  </a:lnTo>
                  <a:lnTo>
                    <a:pt x="278" y="357"/>
                  </a:lnTo>
                  <a:lnTo>
                    <a:pt x="283" y="324"/>
                  </a:lnTo>
                  <a:lnTo>
                    <a:pt x="283" y="296"/>
                  </a:lnTo>
                  <a:lnTo>
                    <a:pt x="287" y="268"/>
                  </a:lnTo>
                  <a:lnTo>
                    <a:pt x="297" y="268"/>
                  </a:lnTo>
                  <a:lnTo>
                    <a:pt x="320" y="251"/>
                  </a:lnTo>
                  <a:lnTo>
                    <a:pt x="306" y="246"/>
                  </a:lnTo>
                  <a:lnTo>
                    <a:pt x="301" y="212"/>
                  </a:lnTo>
                  <a:lnTo>
                    <a:pt x="311" y="201"/>
                  </a:lnTo>
                  <a:lnTo>
                    <a:pt x="311" y="190"/>
                  </a:lnTo>
                  <a:lnTo>
                    <a:pt x="330" y="179"/>
                  </a:lnTo>
                  <a:lnTo>
                    <a:pt x="339" y="168"/>
                  </a:lnTo>
                  <a:lnTo>
                    <a:pt x="339" y="162"/>
                  </a:lnTo>
                  <a:lnTo>
                    <a:pt x="311" y="162"/>
                  </a:lnTo>
                  <a:lnTo>
                    <a:pt x="301" y="145"/>
                  </a:lnTo>
                  <a:lnTo>
                    <a:pt x="292" y="151"/>
                  </a:lnTo>
                  <a:lnTo>
                    <a:pt x="283" y="151"/>
                  </a:lnTo>
                  <a:lnTo>
                    <a:pt x="278" y="145"/>
                  </a:lnTo>
                  <a:lnTo>
                    <a:pt x="273" y="145"/>
                  </a:lnTo>
                  <a:lnTo>
                    <a:pt x="245" y="106"/>
                  </a:lnTo>
                  <a:lnTo>
                    <a:pt x="259" y="89"/>
                  </a:lnTo>
                  <a:lnTo>
                    <a:pt x="254" y="67"/>
                  </a:lnTo>
                  <a:lnTo>
                    <a:pt x="235" y="73"/>
                  </a:lnTo>
                  <a:lnTo>
                    <a:pt x="217" y="56"/>
                  </a:lnTo>
                  <a:lnTo>
                    <a:pt x="202" y="56"/>
                  </a:lnTo>
                  <a:lnTo>
                    <a:pt x="202" y="67"/>
                  </a:lnTo>
                  <a:lnTo>
                    <a:pt x="188" y="61"/>
                  </a:lnTo>
                  <a:lnTo>
                    <a:pt x="174" y="61"/>
                  </a:lnTo>
                  <a:lnTo>
                    <a:pt x="188" y="84"/>
                  </a:lnTo>
                  <a:lnTo>
                    <a:pt x="160" y="84"/>
                  </a:lnTo>
                  <a:lnTo>
                    <a:pt x="165" y="67"/>
                  </a:lnTo>
                  <a:lnTo>
                    <a:pt x="151" y="61"/>
                  </a:lnTo>
                  <a:lnTo>
                    <a:pt x="137" y="78"/>
                  </a:lnTo>
                  <a:lnTo>
                    <a:pt x="127" y="61"/>
                  </a:lnTo>
                  <a:lnTo>
                    <a:pt x="113" y="61"/>
                  </a:lnTo>
                  <a:lnTo>
                    <a:pt x="89" y="61"/>
                  </a:lnTo>
                  <a:lnTo>
                    <a:pt x="66" y="34"/>
                  </a:lnTo>
                  <a:lnTo>
                    <a:pt x="66" y="45"/>
                  </a:lnTo>
                  <a:lnTo>
                    <a:pt x="57" y="39"/>
                  </a:lnTo>
                  <a:lnTo>
                    <a:pt x="47" y="17"/>
                  </a:lnTo>
                  <a:lnTo>
                    <a:pt x="38" y="22"/>
                  </a:lnTo>
                  <a:lnTo>
                    <a:pt x="28" y="17"/>
                  </a:lnTo>
                  <a:lnTo>
                    <a:pt x="24" y="0"/>
                  </a:lnTo>
                  <a:lnTo>
                    <a:pt x="9" y="0"/>
                  </a:lnTo>
                  <a:lnTo>
                    <a:pt x="0" y="11"/>
                  </a:lnTo>
                  <a:lnTo>
                    <a:pt x="0" y="22"/>
                  </a:lnTo>
                  <a:lnTo>
                    <a:pt x="5" y="50"/>
                  </a:lnTo>
                  <a:lnTo>
                    <a:pt x="14" y="61"/>
                  </a:lnTo>
                  <a:lnTo>
                    <a:pt x="24" y="67"/>
                  </a:lnTo>
                  <a:lnTo>
                    <a:pt x="24" y="84"/>
                  </a:lnTo>
                </a:path>
              </a:pathLst>
            </a:custGeom>
            <a:solidFill>
              <a:srgbClr val="92D050"/>
            </a:solidFill>
            <a:ln w="12700" cap="rnd">
              <a:solidFill>
                <a:srgbClr val="EEECE1"/>
              </a:solidFill>
              <a:round/>
              <a:headEnd/>
              <a:tailEnd/>
            </a:ln>
          </p:spPr>
          <p:txBody>
            <a:bodyPr lIns="91436" tIns="45718" rIns="91436" bIns="45718"/>
            <a:lstStyle/>
            <a:p>
              <a:pPr>
                <a:defRPr/>
              </a:pPr>
              <a:endParaRPr lang="it-IT" kern="0" dirty="0">
                <a:solidFill>
                  <a:prstClr val="black"/>
                </a:solidFill>
                <a:latin typeface="Calibri"/>
                <a:cs typeface="Arial" pitchFamily="34" charset="0"/>
              </a:endParaRPr>
            </a:p>
          </p:txBody>
        </p:sp>
        <p:sp>
          <p:nvSpPr>
            <p:cNvPr id="58" name="Freeform 35"/>
            <p:cNvSpPr>
              <a:spLocks/>
            </p:cNvSpPr>
            <p:nvPr/>
          </p:nvSpPr>
          <p:spPr bwMode="auto">
            <a:xfrm>
              <a:off x="3008380" y="3445108"/>
              <a:ext cx="403896" cy="448570"/>
            </a:xfrm>
            <a:custGeom>
              <a:avLst/>
              <a:gdLst>
                <a:gd name="T0" fmla="*/ 2147483647 w 200"/>
                <a:gd name="T1" fmla="*/ 2147483647 h 263"/>
                <a:gd name="T2" fmla="*/ 2147483647 w 200"/>
                <a:gd name="T3" fmla="*/ 2147483647 h 263"/>
                <a:gd name="T4" fmla="*/ 0 w 200"/>
                <a:gd name="T5" fmla="*/ 2147483647 h 263"/>
                <a:gd name="T6" fmla="*/ 2147483647 w 200"/>
                <a:gd name="T7" fmla="*/ 2147483647 h 263"/>
                <a:gd name="T8" fmla="*/ 2147483647 w 200"/>
                <a:gd name="T9" fmla="*/ 2147483647 h 263"/>
                <a:gd name="T10" fmla="*/ 2147483647 w 200"/>
                <a:gd name="T11" fmla="*/ 2147483647 h 263"/>
                <a:gd name="T12" fmla="*/ 2147483647 w 200"/>
                <a:gd name="T13" fmla="*/ 2147483647 h 263"/>
                <a:gd name="T14" fmla="*/ 2147483647 w 200"/>
                <a:gd name="T15" fmla="*/ 2147483647 h 263"/>
                <a:gd name="T16" fmla="*/ 2147483647 w 200"/>
                <a:gd name="T17" fmla="*/ 2147483647 h 263"/>
                <a:gd name="T18" fmla="*/ 2147483647 w 200"/>
                <a:gd name="T19" fmla="*/ 2147483647 h 263"/>
                <a:gd name="T20" fmla="*/ 2147483647 w 200"/>
                <a:gd name="T21" fmla="*/ 2147483647 h 263"/>
                <a:gd name="T22" fmla="*/ 2147483647 w 200"/>
                <a:gd name="T23" fmla="*/ 2147483647 h 263"/>
                <a:gd name="T24" fmla="*/ 2147483647 w 200"/>
                <a:gd name="T25" fmla="*/ 2147483647 h 263"/>
                <a:gd name="T26" fmla="*/ 2147483647 w 200"/>
                <a:gd name="T27" fmla="*/ 2147483647 h 263"/>
                <a:gd name="T28" fmla="*/ 2147483647 w 200"/>
                <a:gd name="T29" fmla="*/ 2147483647 h 263"/>
                <a:gd name="T30" fmla="*/ 2147483647 w 200"/>
                <a:gd name="T31" fmla="*/ 2147483647 h 263"/>
                <a:gd name="T32" fmla="*/ 2147483647 w 200"/>
                <a:gd name="T33" fmla="*/ 2147483647 h 263"/>
                <a:gd name="T34" fmla="*/ 2147483647 w 200"/>
                <a:gd name="T35" fmla="*/ 2147483647 h 263"/>
                <a:gd name="T36" fmla="*/ 2147483647 w 200"/>
                <a:gd name="T37" fmla="*/ 2147483647 h 263"/>
                <a:gd name="T38" fmla="*/ 2147483647 w 200"/>
                <a:gd name="T39" fmla="*/ 2147483647 h 263"/>
                <a:gd name="T40" fmla="*/ 2147483647 w 200"/>
                <a:gd name="T41" fmla="*/ 2147483647 h 263"/>
                <a:gd name="T42" fmla="*/ 2147483647 w 200"/>
                <a:gd name="T43" fmla="*/ 2147483647 h 263"/>
                <a:gd name="T44" fmla="*/ 2147483647 w 200"/>
                <a:gd name="T45" fmla="*/ 2147483647 h 263"/>
                <a:gd name="T46" fmla="*/ 2147483647 w 200"/>
                <a:gd name="T47" fmla="*/ 2147483647 h 263"/>
                <a:gd name="T48" fmla="*/ 2147483647 w 200"/>
                <a:gd name="T49" fmla="*/ 2147483647 h 263"/>
                <a:gd name="T50" fmla="*/ 2147483647 w 200"/>
                <a:gd name="T51" fmla="*/ 2147483647 h 263"/>
                <a:gd name="T52" fmla="*/ 2147483647 w 200"/>
                <a:gd name="T53" fmla="*/ 2147483647 h 263"/>
                <a:gd name="T54" fmla="*/ 2147483647 w 200"/>
                <a:gd name="T55" fmla="*/ 2147483647 h 263"/>
                <a:gd name="T56" fmla="*/ 2147483647 w 200"/>
                <a:gd name="T57" fmla="*/ 2147483647 h 263"/>
                <a:gd name="T58" fmla="*/ 2147483647 w 200"/>
                <a:gd name="T59" fmla="*/ 2147483647 h 263"/>
                <a:gd name="T60" fmla="*/ 2147483647 w 200"/>
                <a:gd name="T61" fmla="*/ 2147483647 h 263"/>
                <a:gd name="T62" fmla="*/ 2147483647 w 200"/>
                <a:gd name="T63" fmla="*/ 2147483647 h 263"/>
                <a:gd name="T64" fmla="*/ 2147483647 w 200"/>
                <a:gd name="T65" fmla="*/ 2147483647 h 263"/>
                <a:gd name="T66" fmla="*/ 2147483647 w 200"/>
                <a:gd name="T67" fmla="*/ 0 h 263"/>
                <a:gd name="T68" fmla="*/ 2147483647 w 200"/>
                <a:gd name="T69" fmla="*/ 0 h 263"/>
                <a:gd name="T70" fmla="*/ 2147483647 w 200"/>
                <a:gd name="T71" fmla="*/ 2147483647 h 263"/>
                <a:gd name="T72" fmla="*/ 2147483647 w 200"/>
                <a:gd name="T73" fmla="*/ 2147483647 h 263"/>
                <a:gd name="T74" fmla="*/ 2147483647 w 200"/>
                <a:gd name="T75" fmla="*/ 2147483647 h 263"/>
                <a:gd name="T76" fmla="*/ 2147483647 w 200"/>
                <a:gd name="T77" fmla="*/ 2147483647 h 263"/>
                <a:gd name="T78" fmla="*/ 2147483647 w 200"/>
                <a:gd name="T79" fmla="*/ 2147483647 h 263"/>
                <a:gd name="T80" fmla="*/ 2147483647 w 200"/>
                <a:gd name="T81" fmla="*/ 2147483647 h 263"/>
                <a:gd name="T82" fmla="*/ 2147483647 w 200"/>
                <a:gd name="T83" fmla="*/ 2147483647 h 263"/>
                <a:gd name="T84" fmla="*/ 2147483647 w 200"/>
                <a:gd name="T85" fmla="*/ 2147483647 h 263"/>
                <a:gd name="T86" fmla="*/ 2147483647 w 200"/>
                <a:gd name="T87" fmla="*/ 2147483647 h 2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
                <a:gd name="T133" fmla="*/ 0 h 263"/>
                <a:gd name="T134" fmla="*/ 200 w 200"/>
                <a:gd name="T135" fmla="*/ 263 h 2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 h="263">
                  <a:moveTo>
                    <a:pt x="5" y="162"/>
                  </a:moveTo>
                  <a:lnTo>
                    <a:pt x="14" y="184"/>
                  </a:lnTo>
                  <a:lnTo>
                    <a:pt x="0" y="184"/>
                  </a:lnTo>
                  <a:lnTo>
                    <a:pt x="19" y="201"/>
                  </a:lnTo>
                  <a:lnTo>
                    <a:pt x="43" y="201"/>
                  </a:lnTo>
                  <a:lnTo>
                    <a:pt x="62" y="240"/>
                  </a:lnTo>
                  <a:lnTo>
                    <a:pt x="76" y="262"/>
                  </a:lnTo>
                  <a:lnTo>
                    <a:pt x="95" y="262"/>
                  </a:lnTo>
                  <a:lnTo>
                    <a:pt x="109" y="251"/>
                  </a:lnTo>
                  <a:lnTo>
                    <a:pt x="114" y="245"/>
                  </a:lnTo>
                  <a:lnTo>
                    <a:pt x="133" y="223"/>
                  </a:lnTo>
                  <a:lnTo>
                    <a:pt x="137" y="223"/>
                  </a:lnTo>
                  <a:lnTo>
                    <a:pt x="147" y="206"/>
                  </a:lnTo>
                  <a:lnTo>
                    <a:pt x="180" y="206"/>
                  </a:lnTo>
                  <a:lnTo>
                    <a:pt x="190" y="184"/>
                  </a:lnTo>
                  <a:lnTo>
                    <a:pt x="199" y="162"/>
                  </a:lnTo>
                  <a:lnTo>
                    <a:pt x="190" y="156"/>
                  </a:lnTo>
                  <a:lnTo>
                    <a:pt x="180" y="156"/>
                  </a:lnTo>
                  <a:lnTo>
                    <a:pt x="171" y="139"/>
                  </a:lnTo>
                  <a:lnTo>
                    <a:pt x="147" y="139"/>
                  </a:lnTo>
                  <a:lnTo>
                    <a:pt x="142" y="139"/>
                  </a:lnTo>
                  <a:lnTo>
                    <a:pt x="137" y="134"/>
                  </a:lnTo>
                  <a:lnTo>
                    <a:pt x="147" y="123"/>
                  </a:lnTo>
                  <a:lnTo>
                    <a:pt x="142" y="95"/>
                  </a:lnTo>
                  <a:lnTo>
                    <a:pt x="142" y="72"/>
                  </a:lnTo>
                  <a:lnTo>
                    <a:pt x="123" y="50"/>
                  </a:lnTo>
                  <a:lnTo>
                    <a:pt x="137" y="45"/>
                  </a:lnTo>
                  <a:lnTo>
                    <a:pt x="128" y="28"/>
                  </a:lnTo>
                  <a:lnTo>
                    <a:pt x="118" y="28"/>
                  </a:lnTo>
                  <a:lnTo>
                    <a:pt x="109" y="39"/>
                  </a:lnTo>
                  <a:lnTo>
                    <a:pt x="100" y="39"/>
                  </a:lnTo>
                  <a:lnTo>
                    <a:pt x="76" y="11"/>
                  </a:lnTo>
                  <a:lnTo>
                    <a:pt x="66" y="17"/>
                  </a:lnTo>
                  <a:lnTo>
                    <a:pt x="62" y="0"/>
                  </a:lnTo>
                  <a:lnTo>
                    <a:pt x="43" y="0"/>
                  </a:lnTo>
                  <a:lnTo>
                    <a:pt x="43" y="11"/>
                  </a:lnTo>
                  <a:lnTo>
                    <a:pt x="28" y="17"/>
                  </a:lnTo>
                  <a:lnTo>
                    <a:pt x="33" y="56"/>
                  </a:lnTo>
                  <a:lnTo>
                    <a:pt x="47" y="61"/>
                  </a:lnTo>
                  <a:lnTo>
                    <a:pt x="24" y="78"/>
                  </a:lnTo>
                  <a:lnTo>
                    <a:pt x="19" y="78"/>
                  </a:lnTo>
                  <a:lnTo>
                    <a:pt x="9" y="100"/>
                  </a:lnTo>
                  <a:lnTo>
                    <a:pt x="14" y="128"/>
                  </a:lnTo>
                  <a:lnTo>
                    <a:pt x="5" y="162"/>
                  </a:lnTo>
                </a:path>
              </a:pathLst>
            </a:custGeom>
            <a:solidFill>
              <a:sysClr val="window" lastClr="FFFFFF">
                <a:lumMod val="75000"/>
              </a:sysClr>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59" name="Freeform 37"/>
            <p:cNvSpPr>
              <a:spLocks/>
            </p:cNvSpPr>
            <p:nvPr/>
          </p:nvSpPr>
          <p:spPr bwMode="auto">
            <a:xfrm>
              <a:off x="3062232" y="3308849"/>
              <a:ext cx="511601" cy="472686"/>
            </a:xfrm>
            <a:custGeom>
              <a:avLst/>
              <a:gdLst>
                <a:gd name="T0" fmla="*/ 2147483647 w 254"/>
                <a:gd name="T1" fmla="*/ 2147483647 h 277"/>
                <a:gd name="T2" fmla="*/ 2147483647 w 254"/>
                <a:gd name="T3" fmla="*/ 2147483647 h 277"/>
                <a:gd name="T4" fmla="*/ 2147483647 w 254"/>
                <a:gd name="T5" fmla="*/ 2147483647 h 277"/>
                <a:gd name="T6" fmla="*/ 2147483647 w 254"/>
                <a:gd name="T7" fmla="*/ 2147483647 h 277"/>
                <a:gd name="T8" fmla="*/ 2147483647 w 254"/>
                <a:gd name="T9" fmla="*/ 2147483647 h 277"/>
                <a:gd name="T10" fmla="*/ 2147483647 w 254"/>
                <a:gd name="T11" fmla="*/ 2147483647 h 277"/>
                <a:gd name="T12" fmla="*/ 2147483647 w 254"/>
                <a:gd name="T13" fmla="*/ 2147483647 h 277"/>
                <a:gd name="T14" fmla="*/ 2147483647 w 254"/>
                <a:gd name="T15" fmla="*/ 2147483647 h 277"/>
                <a:gd name="T16" fmla="*/ 2147483647 w 254"/>
                <a:gd name="T17" fmla="*/ 2147483647 h 277"/>
                <a:gd name="T18" fmla="*/ 2147483647 w 254"/>
                <a:gd name="T19" fmla="*/ 2147483647 h 277"/>
                <a:gd name="T20" fmla="*/ 2147483647 w 254"/>
                <a:gd name="T21" fmla="*/ 2147483647 h 277"/>
                <a:gd name="T22" fmla="*/ 2147483647 w 254"/>
                <a:gd name="T23" fmla="*/ 2147483647 h 277"/>
                <a:gd name="T24" fmla="*/ 2147483647 w 254"/>
                <a:gd name="T25" fmla="*/ 2147483647 h 277"/>
                <a:gd name="T26" fmla="*/ 2147483647 w 254"/>
                <a:gd name="T27" fmla="*/ 2147483647 h 277"/>
                <a:gd name="T28" fmla="*/ 2147483647 w 254"/>
                <a:gd name="T29" fmla="*/ 2147483647 h 277"/>
                <a:gd name="T30" fmla="*/ 2147483647 w 254"/>
                <a:gd name="T31" fmla="*/ 2147483647 h 277"/>
                <a:gd name="T32" fmla="*/ 2147483647 w 254"/>
                <a:gd name="T33" fmla="*/ 2147483647 h 277"/>
                <a:gd name="T34" fmla="*/ 2147483647 w 254"/>
                <a:gd name="T35" fmla="*/ 2147483647 h 277"/>
                <a:gd name="T36" fmla="*/ 2147483647 w 254"/>
                <a:gd name="T37" fmla="*/ 2147483647 h 277"/>
                <a:gd name="T38" fmla="*/ 2147483647 w 254"/>
                <a:gd name="T39" fmla="*/ 2147483647 h 277"/>
                <a:gd name="T40" fmla="*/ 2147483647 w 254"/>
                <a:gd name="T41" fmla="*/ 2147483647 h 277"/>
                <a:gd name="T42" fmla="*/ 2147483647 w 254"/>
                <a:gd name="T43" fmla="*/ 2147483647 h 277"/>
                <a:gd name="T44" fmla="*/ 2147483647 w 254"/>
                <a:gd name="T45" fmla="*/ 2147483647 h 277"/>
                <a:gd name="T46" fmla="*/ 2147483647 w 254"/>
                <a:gd name="T47" fmla="*/ 2147483647 h 277"/>
                <a:gd name="T48" fmla="*/ 2147483647 w 254"/>
                <a:gd name="T49" fmla="*/ 2147483647 h 277"/>
                <a:gd name="T50" fmla="*/ 2147483647 w 254"/>
                <a:gd name="T51" fmla="*/ 2147483647 h 277"/>
                <a:gd name="T52" fmla="*/ 2147483647 w 254"/>
                <a:gd name="T53" fmla="*/ 2147483647 h 277"/>
                <a:gd name="T54" fmla="*/ 2147483647 w 254"/>
                <a:gd name="T55" fmla="*/ 2147483647 h 277"/>
                <a:gd name="T56" fmla="*/ 2147483647 w 254"/>
                <a:gd name="T57" fmla="*/ 2147483647 h 277"/>
                <a:gd name="T58" fmla="*/ 2147483647 w 254"/>
                <a:gd name="T59" fmla="*/ 2147483647 h 277"/>
                <a:gd name="T60" fmla="*/ 2147483647 w 254"/>
                <a:gd name="T61" fmla="*/ 2147483647 h 277"/>
                <a:gd name="T62" fmla="*/ 2147483647 w 254"/>
                <a:gd name="T63" fmla="*/ 2147483647 h 277"/>
                <a:gd name="T64" fmla="*/ 2147483647 w 254"/>
                <a:gd name="T65" fmla="*/ 2147483647 h 277"/>
                <a:gd name="T66" fmla="*/ 2147483647 w 254"/>
                <a:gd name="T67" fmla="*/ 2147483647 h 277"/>
                <a:gd name="T68" fmla="*/ 2147483647 w 254"/>
                <a:gd name="T69" fmla="*/ 2147483647 h 277"/>
                <a:gd name="T70" fmla="*/ 2147483647 w 254"/>
                <a:gd name="T71" fmla="*/ 2147483647 h 277"/>
                <a:gd name="T72" fmla="*/ 2147483647 w 254"/>
                <a:gd name="T73" fmla="*/ 2147483647 h 277"/>
                <a:gd name="T74" fmla="*/ 2147483647 w 254"/>
                <a:gd name="T75" fmla="*/ 2147483647 h 277"/>
                <a:gd name="T76" fmla="*/ 2147483647 w 254"/>
                <a:gd name="T77" fmla="*/ 0 h 277"/>
                <a:gd name="T78" fmla="*/ 2147483647 w 254"/>
                <a:gd name="T79" fmla="*/ 2147483647 h 277"/>
                <a:gd name="T80" fmla="*/ 2147483647 w 254"/>
                <a:gd name="T81" fmla="*/ 0 h 277"/>
                <a:gd name="T82" fmla="*/ 2147483647 w 254"/>
                <a:gd name="T83" fmla="*/ 2147483647 h 277"/>
                <a:gd name="T84" fmla="*/ 2147483647 w 254"/>
                <a:gd name="T85" fmla="*/ 2147483647 h 277"/>
                <a:gd name="T86" fmla="*/ 0 w 254"/>
                <a:gd name="T87" fmla="*/ 2147483647 h 277"/>
                <a:gd name="T88" fmla="*/ 2147483647 w 254"/>
                <a:gd name="T89" fmla="*/ 2147483647 h 277"/>
                <a:gd name="T90" fmla="*/ 2147483647 w 254"/>
                <a:gd name="T91" fmla="*/ 2147483647 h 277"/>
                <a:gd name="T92" fmla="*/ 2147483647 w 254"/>
                <a:gd name="T93" fmla="*/ 2147483647 h 277"/>
                <a:gd name="T94" fmla="*/ 2147483647 w 254"/>
                <a:gd name="T95" fmla="*/ 2147483647 h 2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4"/>
                <a:gd name="T145" fmla="*/ 0 h 277"/>
                <a:gd name="T146" fmla="*/ 254 w 254"/>
                <a:gd name="T147" fmla="*/ 277 h 2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4" h="277">
                  <a:moveTo>
                    <a:pt x="14" y="79"/>
                  </a:moveTo>
                  <a:lnTo>
                    <a:pt x="33" y="79"/>
                  </a:lnTo>
                  <a:lnTo>
                    <a:pt x="38" y="101"/>
                  </a:lnTo>
                  <a:lnTo>
                    <a:pt x="48" y="96"/>
                  </a:lnTo>
                  <a:lnTo>
                    <a:pt x="53" y="96"/>
                  </a:lnTo>
                  <a:lnTo>
                    <a:pt x="72" y="118"/>
                  </a:lnTo>
                  <a:lnTo>
                    <a:pt x="81" y="118"/>
                  </a:lnTo>
                  <a:lnTo>
                    <a:pt x="91" y="113"/>
                  </a:lnTo>
                  <a:lnTo>
                    <a:pt x="100" y="113"/>
                  </a:lnTo>
                  <a:lnTo>
                    <a:pt x="105" y="124"/>
                  </a:lnTo>
                  <a:lnTo>
                    <a:pt x="95" y="135"/>
                  </a:lnTo>
                  <a:lnTo>
                    <a:pt x="115" y="152"/>
                  </a:lnTo>
                  <a:lnTo>
                    <a:pt x="119" y="197"/>
                  </a:lnTo>
                  <a:lnTo>
                    <a:pt x="110" y="203"/>
                  </a:lnTo>
                  <a:lnTo>
                    <a:pt x="110" y="214"/>
                  </a:lnTo>
                  <a:lnTo>
                    <a:pt x="115" y="220"/>
                  </a:lnTo>
                  <a:lnTo>
                    <a:pt x="148" y="231"/>
                  </a:lnTo>
                  <a:lnTo>
                    <a:pt x="148" y="242"/>
                  </a:lnTo>
                  <a:lnTo>
                    <a:pt x="162" y="237"/>
                  </a:lnTo>
                  <a:lnTo>
                    <a:pt x="167" y="242"/>
                  </a:lnTo>
                  <a:lnTo>
                    <a:pt x="158" y="265"/>
                  </a:lnTo>
                  <a:lnTo>
                    <a:pt x="196" y="276"/>
                  </a:lnTo>
                  <a:lnTo>
                    <a:pt x="200" y="265"/>
                  </a:lnTo>
                  <a:lnTo>
                    <a:pt x="215" y="242"/>
                  </a:lnTo>
                  <a:lnTo>
                    <a:pt x="224" y="248"/>
                  </a:lnTo>
                  <a:lnTo>
                    <a:pt x="229" y="237"/>
                  </a:lnTo>
                  <a:lnTo>
                    <a:pt x="253" y="231"/>
                  </a:lnTo>
                  <a:lnTo>
                    <a:pt x="229" y="152"/>
                  </a:lnTo>
                  <a:lnTo>
                    <a:pt x="210" y="113"/>
                  </a:lnTo>
                  <a:lnTo>
                    <a:pt x="210" y="96"/>
                  </a:lnTo>
                  <a:lnTo>
                    <a:pt x="200" y="79"/>
                  </a:lnTo>
                  <a:lnTo>
                    <a:pt x="186" y="79"/>
                  </a:lnTo>
                  <a:lnTo>
                    <a:pt x="115" y="6"/>
                  </a:lnTo>
                  <a:lnTo>
                    <a:pt x="91" y="6"/>
                  </a:lnTo>
                  <a:lnTo>
                    <a:pt x="86" y="34"/>
                  </a:lnTo>
                  <a:lnTo>
                    <a:pt x="72" y="34"/>
                  </a:lnTo>
                  <a:lnTo>
                    <a:pt x="72" y="17"/>
                  </a:lnTo>
                  <a:lnTo>
                    <a:pt x="48" y="17"/>
                  </a:lnTo>
                  <a:lnTo>
                    <a:pt x="38" y="0"/>
                  </a:lnTo>
                  <a:lnTo>
                    <a:pt x="19" y="17"/>
                  </a:lnTo>
                  <a:lnTo>
                    <a:pt x="14" y="0"/>
                  </a:lnTo>
                  <a:lnTo>
                    <a:pt x="5" y="17"/>
                  </a:lnTo>
                  <a:lnTo>
                    <a:pt x="10" y="28"/>
                  </a:lnTo>
                  <a:lnTo>
                    <a:pt x="0" y="34"/>
                  </a:lnTo>
                  <a:lnTo>
                    <a:pt x="14" y="51"/>
                  </a:lnTo>
                  <a:lnTo>
                    <a:pt x="38" y="56"/>
                  </a:lnTo>
                  <a:lnTo>
                    <a:pt x="43" y="56"/>
                  </a:lnTo>
                  <a:lnTo>
                    <a:pt x="14" y="79"/>
                  </a:lnTo>
                </a:path>
              </a:pathLst>
            </a:custGeom>
            <a:solidFill>
              <a:sysClr val="window" lastClr="FFFFFF">
                <a:lumMod val="75000"/>
              </a:sysClr>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60" name="Freeform 38"/>
            <p:cNvSpPr>
              <a:spLocks/>
            </p:cNvSpPr>
            <p:nvPr/>
          </p:nvSpPr>
          <p:spPr bwMode="auto">
            <a:xfrm>
              <a:off x="2889903" y="3688687"/>
              <a:ext cx="714894" cy="616181"/>
            </a:xfrm>
            <a:custGeom>
              <a:avLst/>
              <a:gdLst>
                <a:gd name="T0" fmla="*/ 2147483647 w 355"/>
                <a:gd name="T1" fmla="*/ 2147483647 h 361"/>
                <a:gd name="T2" fmla="*/ 2147483647 w 355"/>
                <a:gd name="T3" fmla="*/ 2147483647 h 361"/>
                <a:gd name="T4" fmla="*/ 2147483647 w 355"/>
                <a:gd name="T5" fmla="*/ 2147483647 h 361"/>
                <a:gd name="T6" fmla="*/ 2147483647 w 355"/>
                <a:gd name="T7" fmla="*/ 2147483647 h 361"/>
                <a:gd name="T8" fmla="*/ 2147483647 w 355"/>
                <a:gd name="T9" fmla="*/ 2147483647 h 361"/>
                <a:gd name="T10" fmla="*/ 2147483647 w 355"/>
                <a:gd name="T11" fmla="*/ 2147483647 h 361"/>
                <a:gd name="T12" fmla="*/ 2147483647 w 355"/>
                <a:gd name="T13" fmla="*/ 2147483647 h 361"/>
                <a:gd name="T14" fmla="*/ 2147483647 w 355"/>
                <a:gd name="T15" fmla="*/ 2147483647 h 361"/>
                <a:gd name="T16" fmla="*/ 2147483647 w 355"/>
                <a:gd name="T17" fmla="*/ 2147483647 h 361"/>
                <a:gd name="T18" fmla="*/ 2147483647 w 355"/>
                <a:gd name="T19" fmla="*/ 2147483647 h 361"/>
                <a:gd name="T20" fmla="*/ 2147483647 w 355"/>
                <a:gd name="T21" fmla="*/ 2147483647 h 361"/>
                <a:gd name="T22" fmla="*/ 2147483647 w 355"/>
                <a:gd name="T23" fmla="*/ 2147483647 h 361"/>
                <a:gd name="T24" fmla="*/ 2147483647 w 355"/>
                <a:gd name="T25" fmla="*/ 2147483647 h 361"/>
                <a:gd name="T26" fmla="*/ 2147483647 w 355"/>
                <a:gd name="T27" fmla="*/ 2147483647 h 361"/>
                <a:gd name="T28" fmla="*/ 2147483647 w 355"/>
                <a:gd name="T29" fmla="*/ 2147483647 h 361"/>
                <a:gd name="T30" fmla="*/ 2147483647 w 355"/>
                <a:gd name="T31" fmla="*/ 2147483647 h 361"/>
                <a:gd name="T32" fmla="*/ 2147483647 w 355"/>
                <a:gd name="T33" fmla="*/ 2147483647 h 361"/>
                <a:gd name="T34" fmla="*/ 2147483647 w 355"/>
                <a:gd name="T35" fmla="*/ 2147483647 h 361"/>
                <a:gd name="T36" fmla="*/ 2147483647 w 355"/>
                <a:gd name="T37" fmla="*/ 2147483647 h 361"/>
                <a:gd name="T38" fmla="*/ 2147483647 w 355"/>
                <a:gd name="T39" fmla="*/ 2147483647 h 361"/>
                <a:gd name="T40" fmla="*/ 2147483647 w 355"/>
                <a:gd name="T41" fmla="*/ 2147483647 h 361"/>
                <a:gd name="T42" fmla="*/ 2147483647 w 355"/>
                <a:gd name="T43" fmla="*/ 2147483647 h 361"/>
                <a:gd name="T44" fmla="*/ 2147483647 w 355"/>
                <a:gd name="T45" fmla="*/ 2147483647 h 361"/>
                <a:gd name="T46" fmla="*/ 2147483647 w 355"/>
                <a:gd name="T47" fmla="*/ 2147483647 h 361"/>
                <a:gd name="T48" fmla="*/ 2147483647 w 355"/>
                <a:gd name="T49" fmla="*/ 2147483647 h 361"/>
                <a:gd name="T50" fmla="*/ 2147483647 w 355"/>
                <a:gd name="T51" fmla="*/ 2147483647 h 361"/>
                <a:gd name="T52" fmla="*/ 2147483647 w 355"/>
                <a:gd name="T53" fmla="*/ 2147483647 h 361"/>
                <a:gd name="T54" fmla="*/ 2147483647 w 355"/>
                <a:gd name="T55" fmla="*/ 2147483647 h 361"/>
                <a:gd name="T56" fmla="*/ 2147483647 w 355"/>
                <a:gd name="T57" fmla="*/ 2147483647 h 361"/>
                <a:gd name="T58" fmla="*/ 2147483647 w 355"/>
                <a:gd name="T59" fmla="*/ 2147483647 h 361"/>
                <a:gd name="T60" fmla="*/ 2147483647 w 355"/>
                <a:gd name="T61" fmla="*/ 2147483647 h 361"/>
                <a:gd name="T62" fmla="*/ 2147483647 w 355"/>
                <a:gd name="T63" fmla="*/ 2147483647 h 361"/>
                <a:gd name="T64" fmla="*/ 2147483647 w 355"/>
                <a:gd name="T65" fmla="*/ 2147483647 h 361"/>
                <a:gd name="T66" fmla="*/ 2147483647 w 355"/>
                <a:gd name="T67" fmla="*/ 0 h 361"/>
                <a:gd name="T68" fmla="*/ 2147483647 w 355"/>
                <a:gd name="T69" fmla="*/ 2147483647 h 361"/>
                <a:gd name="T70" fmla="*/ 2147483647 w 355"/>
                <a:gd name="T71" fmla="*/ 2147483647 h 361"/>
                <a:gd name="T72" fmla="*/ 2147483647 w 355"/>
                <a:gd name="T73" fmla="*/ 2147483647 h 361"/>
                <a:gd name="T74" fmla="*/ 2147483647 w 355"/>
                <a:gd name="T75" fmla="*/ 2147483647 h 361"/>
                <a:gd name="T76" fmla="*/ 2147483647 w 355"/>
                <a:gd name="T77" fmla="*/ 2147483647 h 361"/>
                <a:gd name="T78" fmla="*/ 0 w 355"/>
                <a:gd name="T79" fmla="*/ 2147483647 h 3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5"/>
                <a:gd name="T121" fmla="*/ 0 h 361"/>
                <a:gd name="T122" fmla="*/ 355 w 355"/>
                <a:gd name="T123" fmla="*/ 361 h 3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5" h="361">
                  <a:moveTo>
                    <a:pt x="0" y="96"/>
                  </a:moveTo>
                  <a:lnTo>
                    <a:pt x="28" y="113"/>
                  </a:lnTo>
                  <a:lnTo>
                    <a:pt x="42" y="146"/>
                  </a:lnTo>
                  <a:lnTo>
                    <a:pt x="52" y="169"/>
                  </a:lnTo>
                  <a:lnTo>
                    <a:pt x="76" y="174"/>
                  </a:lnTo>
                  <a:lnTo>
                    <a:pt x="104" y="231"/>
                  </a:lnTo>
                  <a:lnTo>
                    <a:pt x="132" y="264"/>
                  </a:lnTo>
                  <a:lnTo>
                    <a:pt x="151" y="298"/>
                  </a:lnTo>
                  <a:lnTo>
                    <a:pt x="194" y="315"/>
                  </a:lnTo>
                  <a:lnTo>
                    <a:pt x="198" y="309"/>
                  </a:lnTo>
                  <a:lnTo>
                    <a:pt x="227" y="360"/>
                  </a:lnTo>
                  <a:lnTo>
                    <a:pt x="236" y="349"/>
                  </a:lnTo>
                  <a:lnTo>
                    <a:pt x="241" y="338"/>
                  </a:lnTo>
                  <a:lnTo>
                    <a:pt x="260" y="338"/>
                  </a:lnTo>
                  <a:lnTo>
                    <a:pt x="283" y="360"/>
                  </a:lnTo>
                  <a:lnTo>
                    <a:pt x="297" y="360"/>
                  </a:lnTo>
                  <a:lnTo>
                    <a:pt x="297" y="343"/>
                  </a:lnTo>
                  <a:lnTo>
                    <a:pt x="302" y="343"/>
                  </a:lnTo>
                  <a:lnTo>
                    <a:pt x="321" y="349"/>
                  </a:lnTo>
                  <a:lnTo>
                    <a:pt x="326" y="343"/>
                  </a:lnTo>
                  <a:lnTo>
                    <a:pt x="335" y="338"/>
                  </a:lnTo>
                  <a:lnTo>
                    <a:pt x="340" y="304"/>
                  </a:lnTo>
                  <a:lnTo>
                    <a:pt x="345" y="298"/>
                  </a:lnTo>
                  <a:lnTo>
                    <a:pt x="354" y="298"/>
                  </a:lnTo>
                  <a:lnTo>
                    <a:pt x="354" y="287"/>
                  </a:lnTo>
                  <a:lnTo>
                    <a:pt x="354" y="276"/>
                  </a:lnTo>
                  <a:lnTo>
                    <a:pt x="349" y="264"/>
                  </a:lnTo>
                  <a:lnTo>
                    <a:pt x="349" y="242"/>
                  </a:lnTo>
                  <a:lnTo>
                    <a:pt x="330" y="231"/>
                  </a:lnTo>
                  <a:lnTo>
                    <a:pt x="312" y="225"/>
                  </a:lnTo>
                  <a:lnTo>
                    <a:pt x="302" y="236"/>
                  </a:lnTo>
                  <a:lnTo>
                    <a:pt x="288" y="219"/>
                  </a:lnTo>
                  <a:lnTo>
                    <a:pt x="274" y="231"/>
                  </a:lnTo>
                  <a:lnTo>
                    <a:pt x="264" y="214"/>
                  </a:lnTo>
                  <a:lnTo>
                    <a:pt x="274" y="197"/>
                  </a:lnTo>
                  <a:lnTo>
                    <a:pt x="255" y="197"/>
                  </a:lnTo>
                  <a:lnTo>
                    <a:pt x="250" y="180"/>
                  </a:lnTo>
                  <a:lnTo>
                    <a:pt x="231" y="174"/>
                  </a:lnTo>
                  <a:lnTo>
                    <a:pt x="217" y="158"/>
                  </a:lnTo>
                  <a:lnTo>
                    <a:pt x="222" y="141"/>
                  </a:lnTo>
                  <a:lnTo>
                    <a:pt x="241" y="158"/>
                  </a:lnTo>
                  <a:lnTo>
                    <a:pt x="269" y="158"/>
                  </a:lnTo>
                  <a:lnTo>
                    <a:pt x="269" y="146"/>
                  </a:lnTo>
                  <a:lnTo>
                    <a:pt x="245" y="124"/>
                  </a:lnTo>
                  <a:lnTo>
                    <a:pt x="245" y="118"/>
                  </a:lnTo>
                  <a:lnTo>
                    <a:pt x="236" y="107"/>
                  </a:lnTo>
                  <a:lnTo>
                    <a:pt x="236" y="84"/>
                  </a:lnTo>
                  <a:lnTo>
                    <a:pt x="245" y="68"/>
                  </a:lnTo>
                  <a:lnTo>
                    <a:pt x="260" y="68"/>
                  </a:lnTo>
                  <a:lnTo>
                    <a:pt x="264" y="56"/>
                  </a:lnTo>
                  <a:lnTo>
                    <a:pt x="274" y="56"/>
                  </a:lnTo>
                  <a:lnTo>
                    <a:pt x="278" y="51"/>
                  </a:lnTo>
                  <a:lnTo>
                    <a:pt x="269" y="39"/>
                  </a:lnTo>
                  <a:lnTo>
                    <a:pt x="269" y="34"/>
                  </a:lnTo>
                  <a:lnTo>
                    <a:pt x="250" y="23"/>
                  </a:lnTo>
                  <a:lnTo>
                    <a:pt x="241" y="39"/>
                  </a:lnTo>
                  <a:lnTo>
                    <a:pt x="212" y="39"/>
                  </a:lnTo>
                  <a:lnTo>
                    <a:pt x="198" y="62"/>
                  </a:lnTo>
                  <a:lnTo>
                    <a:pt x="184" y="62"/>
                  </a:lnTo>
                  <a:lnTo>
                    <a:pt x="170" y="84"/>
                  </a:lnTo>
                  <a:lnTo>
                    <a:pt x="156" y="101"/>
                  </a:lnTo>
                  <a:lnTo>
                    <a:pt x="132" y="101"/>
                  </a:lnTo>
                  <a:lnTo>
                    <a:pt x="113" y="79"/>
                  </a:lnTo>
                  <a:lnTo>
                    <a:pt x="109" y="39"/>
                  </a:lnTo>
                  <a:lnTo>
                    <a:pt x="80" y="39"/>
                  </a:lnTo>
                  <a:lnTo>
                    <a:pt x="71" y="34"/>
                  </a:lnTo>
                  <a:lnTo>
                    <a:pt x="76" y="23"/>
                  </a:lnTo>
                  <a:lnTo>
                    <a:pt x="71" y="0"/>
                  </a:lnTo>
                  <a:lnTo>
                    <a:pt x="42" y="0"/>
                  </a:lnTo>
                  <a:lnTo>
                    <a:pt x="52" y="23"/>
                  </a:lnTo>
                  <a:lnTo>
                    <a:pt x="52" y="34"/>
                  </a:lnTo>
                  <a:lnTo>
                    <a:pt x="33" y="39"/>
                  </a:lnTo>
                  <a:lnTo>
                    <a:pt x="38" y="45"/>
                  </a:lnTo>
                  <a:lnTo>
                    <a:pt x="33" y="51"/>
                  </a:lnTo>
                  <a:lnTo>
                    <a:pt x="24" y="39"/>
                  </a:lnTo>
                  <a:lnTo>
                    <a:pt x="14" y="62"/>
                  </a:lnTo>
                  <a:lnTo>
                    <a:pt x="24" y="79"/>
                  </a:lnTo>
                  <a:lnTo>
                    <a:pt x="19" y="84"/>
                  </a:lnTo>
                  <a:lnTo>
                    <a:pt x="5" y="79"/>
                  </a:lnTo>
                  <a:lnTo>
                    <a:pt x="0" y="96"/>
                  </a:lnTo>
                </a:path>
              </a:pathLst>
            </a:custGeom>
            <a:solidFill>
              <a:sysClr val="window" lastClr="FFFFFF">
                <a:lumMod val="75000"/>
              </a:sysClr>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61" name="Freeform 39"/>
            <p:cNvSpPr>
              <a:spLocks/>
            </p:cNvSpPr>
            <p:nvPr/>
          </p:nvSpPr>
          <p:spPr bwMode="auto">
            <a:xfrm>
              <a:off x="3309955" y="3673011"/>
              <a:ext cx="503523" cy="444952"/>
            </a:xfrm>
            <a:custGeom>
              <a:avLst/>
              <a:gdLst>
                <a:gd name="T0" fmla="*/ 2147483647 w 250"/>
                <a:gd name="T1" fmla="*/ 2147483647 h 264"/>
                <a:gd name="T2" fmla="*/ 2147483647 w 250"/>
                <a:gd name="T3" fmla="*/ 2147483647 h 264"/>
                <a:gd name="T4" fmla="*/ 2147483647 w 250"/>
                <a:gd name="T5" fmla="*/ 2147483647 h 264"/>
                <a:gd name="T6" fmla="*/ 2147483647 w 250"/>
                <a:gd name="T7" fmla="*/ 2147483647 h 264"/>
                <a:gd name="T8" fmla="*/ 2147483647 w 250"/>
                <a:gd name="T9" fmla="*/ 2147483647 h 264"/>
                <a:gd name="T10" fmla="*/ 2147483647 w 250"/>
                <a:gd name="T11" fmla="*/ 2147483647 h 264"/>
                <a:gd name="T12" fmla="*/ 2147483647 w 250"/>
                <a:gd name="T13" fmla="*/ 2147483647 h 264"/>
                <a:gd name="T14" fmla="*/ 2147483647 w 250"/>
                <a:gd name="T15" fmla="*/ 2147483647 h 264"/>
                <a:gd name="T16" fmla="*/ 2147483647 w 250"/>
                <a:gd name="T17" fmla="*/ 2147483647 h 264"/>
                <a:gd name="T18" fmla="*/ 2147483647 w 250"/>
                <a:gd name="T19" fmla="*/ 2147483647 h 264"/>
                <a:gd name="T20" fmla="*/ 2147483647 w 250"/>
                <a:gd name="T21" fmla="*/ 2147483647 h 264"/>
                <a:gd name="T22" fmla="*/ 2147483647 w 250"/>
                <a:gd name="T23" fmla="*/ 2147483647 h 264"/>
                <a:gd name="T24" fmla="*/ 2147483647 w 250"/>
                <a:gd name="T25" fmla="*/ 2147483647 h 264"/>
                <a:gd name="T26" fmla="*/ 2147483647 w 250"/>
                <a:gd name="T27" fmla="*/ 2147483647 h 264"/>
                <a:gd name="T28" fmla="*/ 2147483647 w 250"/>
                <a:gd name="T29" fmla="*/ 2147483647 h 264"/>
                <a:gd name="T30" fmla="*/ 2147483647 w 250"/>
                <a:gd name="T31" fmla="*/ 2147483647 h 264"/>
                <a:gd name="T32" fmla="*/ 0 w 250"/>
                <a:gd name="T33" fmla="*/ 2147483647 h 264"/>
                <a:gd name="T34" fmla="*/ 2147483647 w 250"/>
                <a:gd name="T35" fmla="*/ 2147483647 h 264"/>
                <a:gd name="T36" fmla="*/ 2147483647 w 250"/>
                <a:gd name="T37" fmla="*/ 2147483647 h 264"/>
                <a:gd name="T38" fmla="*/ 2147483647 w 250"/>
                <a:gd name="T39" fmla="*/ 2147483647 h 264"/>
                <a:gd name="T40" fmla="*/ 2147483647 w 250"/>
                <a:gd name="T41" fmla="*/ 2147483647 h 264"/>
                <a:gd name="T42" fmla="*/ 2147483647 w 250"/>
                <a:gd name="T43" fmla="*/ 2147483647 h 264"/>
                <a:gd name="T44" fmla="*/ 2147483647 w 250"/>
                <a:gd name="T45" fmla="*/ 2147483647 h 264"/>
                <a:gd name="T46" fmla="*/ 2147483647 w 250"/>
                <a:gd name="T47" fmla="*/ 2147483647 h 264"/>
                <a:gd name="T48" fmla="*/ 2147483647 w 250"/>
                <a:gd name="T49" fmla="*/ 2147483647 h 264"/>
                <a:gd name="T50" fmla="*/ 2147483647 w 250"/>
                <a:gd name="T51" fmla="*/ 2147483647 h 264"/>
                <a:gd name="T52" fmla="*/ 2147483647 w 250"/>
                <a:gd name="T53" fmla="*/ 2147483647 h 264"/>
                <a:gd name="T54" fmla="*/ 2147483647 w 250"/>
                <a:gd name="T55" fmla="*/ 2147483647 h 264"/>
                <a:gd name="T56" fmla="*/ 2147483647 w 250"/>
                <a:gd name="T57" fmla="*/ 2147483647 h 264"/>
                <a:gd name="T58" fmla="*/ 2147483647 w 250"/>
                <a:gd name="T59" fmla="*/ 2147483647 h 264"/>
                <a:gd name="T60" fmla="*/ 2147483647 w 250"/>
                <a:gd name="T61" fmla="*/ 2147483647 h 264"/>
                <a:gd name="T62" fmla="*/ 2147483647 w 250"/>
                <a:gd name="T63" fmla="*/ 2147483647 h 264"/>
                <a:gd name="T64" fmla="*/ 2147483647 w 250"/>
                <a:gd name="T65" fmla="*/ 2147483647 h 264"/>
                <a:gd name="T66" fmla="*/ 2147483647 w 250"/>
                <a:gd name="T67" fmla="*/ 2147483647 h 264"/>
                <a:gd name="T68" fmla="*/ 2147483647 w 250"/>
                <a:gd name="T69" fmla="*/ 2147483647 h 264"/>
                <a:gd name="T70" fmla="*/ 2147483647 w 250"/>
                <a:gd name="T71" fmla="*/ 2147483647 h 264"/>
                <a:gd name="T72" fmla="*/ 2147483647 w 250"/>
                <a:gd name="T73" fmla="*/ 2147483647 h 264"/>
                <a:gd name="T74" fmla="*/ 2147483647 w 250"/>
                <a:gd name="T75" fmla="*/ 2147483647 h 264"/>
                <a:gd name="T76" fmla="*/ 2147483647 w 250"/>
                <a:gd name="T77" fmla="*/ 2147483647 h 264"/>
                <a:gd name="T78" fmla="*/ 2147483647 w 250"/>
                <a:gd name="T79" fmla="*/ 2147483647 h 264"/>
                <a:gd name="T80" fmla="*/ 2147483647 w 250"/>
                <a:gd name="T81" fmla="*/ 2147483647 h 264"/>
                <a:gd name="T82" fmla="*/ 2147483647 w 250"/>
                <a:gd name="T83" fmla="*/ 2147483647 h 264"/>
                <a:gd name="T84" fmla="*/ 2147483647 w 250"/>
                <a:gd name="T85" fmla="*/ 2147483647 h 264"/>
                <a:gd name="T86" fmla="*/ 2147483647 w 250"/>
                <a:gd name="T87" fmla="*/ 2147483647 h 264"/>
                <a:gd name="T88" fmla="*/ 2147483647 w 250"/>
                <a:gd name="T89" fmla="*/ 2147483647 h 264"/>
                <a:gd name="T90" fmla="*/ 2147483647 w 250"/>
                <a:gd name="T91" fmla="*/ 2147483647 h 264"/>
                <a:gd name="T92" fmla="*/ 2147483647 w 250"/>
                <a:gd name="T93" fmla="*/ 2147483647 h 264"/>
                <a:gd name="T94" fmla="*/ 2147483647 w 250"/>
                <a:gd name="T95" fmla="*/ 2147483647 h 264"/>
                <a:gd name="T96" fmla="*/ 2147483647 w 250"/>
                <a:gd name="T97" fmla="*/ 2147483647 h 264"/>
                <a:gd name="T98" fmla="*/ 2147483647 w 250"/>
                <a:gd name="T99" fmla="*/ 0 h 264"/>
                <a:gd name="T100" fmla="*/ 2147483647 w 250"/>
                <a:gd name="T101" fmla="*/ 2147483647 h 264"/>
                <a:gd name="T102" fmla="*/ 2147483647 w 250"/>
                <a:gd name="T103" fmla="*/ 2147483647 h 264"/>
                <a:gd name="T104" fmla="*/ 2147483647 w 250"/>
                <a:gd name="T105" fmla="*/ 2147483647 h 264"/>
                <a:gd name="T106" fmla="*/ 2147483647 w 250"/>
                <a:gd name="T107" fmla="*/ 2147483647 h 264"/>
                <a:gd name="T108" fmla="*/ 2147483647 w 250"/>
                <a:gd name="T109" fmla="*/ 2147483647 h 264"/>
                <a:gd name="T110" fmla="*/ 2147483647 w 250"/>
                <a:gd name="T111" fmla="*/ 2147483647 h 2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0"/>
                <a:gd name="T169" fmla="*/ 0 h 264"/>
                <a:gd name="T170" fmla="*/ 250 w 250"/>
                <a:gd name="T171" fmla="*/ 264 h 2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0" h="264">
                  <a:moveTo>
                    <a:pt x="61" y="50"/>
                  </a:moveTo>
                  <a:lnTo>
                    <a:pt x="56" y="56"/>
                  </a:lnTo>
                  <a:lnTo>
                    <a:pt x="66" y="67"/>
                  </a:lnTo>
                  <a:lnTo>
                    <a:pt x="66" y="73"/>
                  </a:lnTo>
                  <a:lnTo>
                    <a:pt x="52" y="73"/>
                  </a:lnTo>
                  <a:lnTo>
                    <a:pt x="47" y="84"/>
                  </a:lnTo>
                  <a:lnTo>
                    <a:pt x="33" y="78"/>
                  </a:lnTo>
                  <a:lnTo>
                    <a:pt x="23" y="101"/>
                  </a:lnTo>
                  <a:lnTo>
                    <a:pt x="23" y="123"/>
                  </a:lnTo>
                  <a:lnTo>
                    <a:pt x="33" y="134"/>
                  </a:lnTo>
                  <a:lnTo>
                    <a:pt x="38" y="140"/>
                  </a:lnTo>
                  <a:lnTo>
                    <a:pt x="61" y="162"/>
                  </a:lnTo>
                  <a:lnTo>
                    <a:pt x="47" y="162"/>
                  </a:lnTo>
                  <a:lnTo>
                    <a:pt x="56" y="168"/>
                  </a:lnTo>
                  <a:lnTo>
                    <a:pt x="33" y="173"/>
                  </a:lnTo>
                  <a:lnTo>
                    <a:pt x="9" y="151"/>
                  </a:lnTo>
                  <a:lnTo>
                    <a:pt x="0" y="168"/>
                  </a:lnTo>
                  <a:lnTo>
                    <a:pt x="5" y="185"/>
                  </a:lnTo>
                  <a:lnTo>
                    <a:pt x="19" y="196"/>
                  </a:lnTo>
                  <a:lnTo>
                    <a:pt x="28" y="196"/>
                  </a:lnTo>
                  <a:lnTo>
                    <a:pt x="42" y="213"/>
                  </a:lnTo>
                  <a:lnTo>
                    <a:pt x="56" y="213"/>
                  </a:lnTo>
                  <a:lnTo>
                    <a:pt x="56" y="224"/>
                  </a:lnTo>
                  <a:lnTo>
                    <a:pt x="47" y="235"/>
                  </a:lnTo>
                  <a:lnTo>
                    <a:pt x="66" y="246"/>
                  </a:lnTo>
                  <a:lnTo>
                    <a:pt x="75" y="241"/>
                  </a:lnTo>
                  <a:lnTo>
                    <a:pt x="85" y="252"/>
                  </a:lnTo>
                  <a:lnTo>
                    <a:pt x="89" y="252"/>
                  </a:lnTo>
                  <a:lnTo>
                    <a:pt x="99" y="246"/>
                  </a:lnTo>
                  <a:lnTo>
                    <a:pt x="127" y="257"/>
                  </a:lnTo>
                  <a:lnTo>
                    <a:pt x="141" y="263"/>
                  </a:lnTo>
                  <a:lnTo>
                    <a:pt x="146" y="257"/>
                  </a:lnTo>
                  <a:lnTo>
                    <a:pt x="160" y="257"/>
                  </a:lnTo>
                  <a:lnTo>
                    <a:pt x="174" y="246"/>
                  </a:lnTo>
                  <a:lnTo>
                    <a:pt x="160" y="235"/>
                  </a:lnTo>
                  <a:lnTo>
                    <a:pt x="164" y="229"/>
                  </a:lnTo>
                  <a:lnTo>
                    <a:pt x="169" y="229"/>
                  </a:lnTo>
                  <a:lnTo>
                    <a:pt x="179" y="224"/>
                  </a:lnTo>
                  <a:lnTo>
                    <a:pt x="202" y="229"/>
                  </a:lnTo>
                  <a:lnTo>
                    <a:pt x="197" y="241"/>
                  </a:lnTo>
                  <a:lnTo>
                    <a:pt x="207" y="246"/>
                  </a:lnTo>
                  <a:lnTo>
                    <a:pt x="235" y="196"/>
                  </a:lnTo>
                  <a:lnTo>
                    <a:pt x="249" y="185"/>
                  </a:lnTo>
                  <a:lnTo>
                    <a:pt x="235" y="179"/>
                  </a:lnTo>
                  <a:lnTo>
                    <a:pt x="235" y="162"/>
                  </a:lnTo>
                  <a:lnTo>
                    <a:pt x="193" y="123"/>
                  </a:lnTo>
                  <a:lnTo>
                    <a:pt x="188" y="118"/>
                  </a:lnTo>
                  <a:lnTo>
                    <a:pt x="141" y="67"/>
                  </a:lnTo>
                  <a:lnTo>
                    <a:pt x="136" y="28"/>
                  </a:lnTo>
                  <a:lnTo>
                    <a:pt x="127" y="0"/>
                  </a:lnTo>
                  <a:lnTo>
                    <a:pt x="108" y="11"/>
                  </a:lnTo>
                  <a:lnTo>
                    <a:pt x="94" y="17"/>
                  </a:lnTo>
                  <a:lnTo>
                    <a:pt x="89" y="17"/>
                  </a:lnTo>
                  <a:lnTo>
                    <a:pt x="75" y="34"/>
                  </a:lnTo>
                  <a:lnTo>
                    <a:pt x="66" y="50"/>
                  </a:lnTo>
                  <a:lnTo>
                    <a:pt x="61" y="50"/>
                  </a:lnTo>
                </a:path>
              </a:pathLst>
            </a:custGeom>
            <a:solidFill>
              <a:sysClr val="window" lastClr="FFFFFF">
                <a:lumMod val="75000"/>
              </a:sysClr>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62" name="Freeform 40"/>
            <p:cNvSpPr>
              <a:spLocks/>
            </p:cNvSpPr>
            <p:nvPr/>
          </p:nvSpPr>
          <p:spPr bwMode="auto">
            <a:xfrm>
              <a:off x="3585949" y="3985322"/>
              <a:ext cx="329849" cy="244784"/>
            </a:xfrm>
            <a:custGeom>
              <a:avLst/>
              <a:gdLst>
                <a:gd name="T0" fmla="*/ 10502 w 164"/>
                <a:gd name="T1" fmla="*/ 273666 h 148"/>
                <a:gd name="T2" fmla="*/ 10502 w 164"/>
                <a:gd name="T3" fmla="*/ 296822 h 148"/>
                <a:gd name="T4" fmla="*/ 39908 w 164"/>
                <a:gd name="T5" fmla="*/ 296822 h 148"/>
                <a:gd name="T6" fmla="*/ 50410 w 164"/>
                <a:gd name="T7" fmla="*/ 309453 h 148"/>
                <a:gd name="T8" fmla="*/ 71414 w 164"/>
                <a:gd name="T9" fmla="*/ 286297 h 148"/>
                <a:gd name="T10" fmla="*/ 121824 w 164"/>
                <a:gd name="T11" fmla="*/ 296822 h 148"/>
                <a:gd name="T12" fmla="*/ 121824 w 164"/>
                <a:gd name="T13" fmla="*/ 273666 h 148"/>
                <a:gd name="T14" fmla="*/ 130226 w 164"/>
                <a:gd name="T15" fmla="*/ 273666 h 148"/>
                <a:gd name="T16" fmla="*/ 172234 w 164"/>
                <a:gd name="T17" fmla="*/ 309453 h 148"/>
                <a:gd name="T18" fmla="*/ 212142 w 164"/>
                <a:gd name="T19" fmla="*/ 309453 h 148"/>
                <a:gd name="T20" fmla="*/ 231046 w 164"/>
                <a:gd name="T21" fmla="*/ 261035 h 148"/>
                <a:gd name="T22" fmla="*/ 262552 w 164"/>
                <a:gd name="T23" fmla="*/ 273666 h 148"/>
                <a:gd name="T24" fmla="*/ 302460 w 164"/>
                <a:gd name="T25" fmla="*/ 273666 h 148"/>
                <a:gd name="T26" fmla="*/ 291958 w 164"/>
                <a:gd name="T27" fmla="*/ 202092 h 148"/>
                <a:gd name="T28" fmla="*/ 302460 w 164"/>
                <a:gd name="T29" fmla="*/ 178935 h 148"/>
                <a:gd name="T30" fmla="*/ 331866 w 164"/>
                <a:gd name="T31" fmla="*/ 178935 h 148"/>
                <a:gd name="T32" fmla="*/ 342368 w 164"/>
                <a:gd name="T33" fmla="*/ 155779 h 148"/>
                <a:gd name="T34" fmla="*/ 321363 w 164"/>
                <a:gd name="T35" fmla="*/ 130518 h 148"/>
                <a:gd name="T36" fmla="*/ 331866 w 164"/>
                <a:gd name="T37" fmla="*/ 107361 h 148"/>
                <a:gd name="T38" fmla="*/ 342368 w 164"/>
                <a:gd name="T39" fmla="*/ 48418 h 148"/>
                <a:gd name="T40" fmla="*/ 302460 w 164"/>
                <a:gd name="T41" fmla="*/ 35787 h 148"/>
                <a:gd name="T42" fmla="*/ 262552 w 164"/>
                <a:gd name="T43" fmla="*/ 0 h 148"/>
                <a:gd name="T44" fmla="*/ 231046 w 164"/>
                <a:gd name="T45" fmla="*/ 0 h 148"/>
                <a:gd name="T46" fmla="*/ 201640 w 164"/>
                <a:gd name="T47" fmla="*/ 23156 h 148"/>
                <a:gd name="T48" fmla="*/ 140728 w 164"/>
                <a:gd name="T49" fmla="*/ 130518 h 148"/>
                <a:gd name="T50" fmla="*/ 130226 w 164"/>
                <a:gd name="T51" fmla="*/ 119992 h 148"/>
                <a:gd name="T52" fmla="*/ 130226 w 164"/>
                <a:gd name="T53" fmla="*/ 94730 h 148"/>
                <a:gd name="T54" fmla="*/ 90318 w 164"/>
                <a:gd name="T55" fmla="*/ 58943 h 148"/>
                <a:gd name="T56" fmla="*/ 79816 w 164"/>
                <a:gd name="T57" fmla="*/ 94730 h 148"/>
                <a:gd name="T58" fmla="*/ 60912 w 164"/>
                <a:gd name="T59" fmla="*/ 94730 h 148"/>
                <a:gd name="T60" fmla="*/ 50410 w 164"/>
                <a:gd name="T61" fmla="*/ 107361 h 148"/>
                <a:gd name="T62" fmla="*/ 71414 w 164"/>
                <a:gd name="T63" fmla="*/ 130518 h 148"/>
                <a:gd name="T64" fmla="*/ 50410 w 164"/>
                <a:gd name="T65" fmla="*/ 155779 h 148"/>
                <a:gd name="T66" fmla="*/ 21004 w 164"/>
                <a:gd name="T67" fmla="*/ 143148 h 148"/>
                <a:gd name="T68" fmla="*/ 0 w 164"/>
                <a:gd name="T69" fmla="*/ 166305 h 148"/>
                <a:gd name="T70" fmla="*/ 0 w 164"/>
                <a:gd name="T71" fmla="*/ 202092 h 148"/>
                <a:gd name="T72" fmla="*/ 10502 w 164"/>
                <a:gd name="T73" fmla="*/ 225248 h 148"/>
                <a:gd name="T74" fmla="*/ 0 w 164"/>
                <a:gd name="T75" fmla="*/ 250509 h 148"/>
                <a:gd name="T76" fmla="*/ 10502 w 164"/>
                <a:gd name="T77" fmla="*/ 273666 h 1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4"/>
                <a:gd name="T118" fmla="*/ 0 h 148"/>
                <a:gd name="T119" fmla="*/ 164 w 164"/>
                <a:gd name="T120" fmla="*/ 148 h 1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4" h="148">
                  <a:moveTo>
                    <a:pt x="5" y="130"/>
                  </a:moveTo>
                  <a:lnTo>
                    <a:pt x="5" y="141"/>
                  </a:lnTo>
                  <a:lnTo>
                    <a:pt x="19" y="141"/>
                  </a:lnTo>
                  <a:lnTo>
                    <a:pt x="24" y="147"/>
                  </a:lnTo>
                  <a:lnTo>
                    <a:pt x="34" y="136"/>
                  </a:lnTo>
                  <a:lnTo>
                    <a:pt x="58" y="141"/>
                  </a:lnTo>
                  <a:lnTo>
                    <a:pt x="58" y="130"/>
                  </a:lnTo>
                  <a:lnTo>
                    <a:pt x="62" y="130"/>
                  </a:lnTo>
                  <a:lnTo>
                    <a:pt x="82" y="147"/>
                  </a:lnTo>
                  <a:lnTo>
                    <a:pt x="101" y="147"/>
                  </a:lnTo>
                  <a:lnTo>
                    <a:pt x="110" y="124"/>
                  </a:lnTo>
                  <a:lnTo>
                    <a:pt x="125" y="130"/>
                  </a:lnTo>
                  <a:lnTo>
                    <a:pt x="144" y="130"/>
                  </a:lnTo>
                  <a:lnTo>
                    <a:pt x="139" y="96"/>
                  </a:lnTo>
                  <a:lnTo>
                    <a:pt x="144" y="85"/>
                  </a:lnTo>
                  <a:lnTo>
                    <a:pt x="158" y="85"/>
                  </a:lnTo>
                  <a:lnTo>
                    <a:pt x="163" y="74"/>
                  </a:lnTo>
                  <a:lnTo>
                    <a:pt x="153" y="62"/>
                  </a:lnTo>
                  <a:lnTo>
                    <a:pt x="158" y="51"/>
                  </a:lnTo>
                  <a:lnTo>
                    <a:pt x="163" y="23"/>
                  </a:lnTo>
                  <a:lnTo>
                    <a:pt x="144" y="17"/>
                  </a:lnTo>
                  <a:lnTo>
                    <a:pt x="125" y="0"/>
                  </a:lnTo>
                  <a:lnTo>
                    <a:pt x="110" y="0"/>
                  </a:lnTo>
                  <a:lnTo>
                    <a:pt x="96" y="11"/>
                  </a:lnTo>
                  <a:lnTo>
                    <a:pt x="67" y="62"/>
                  </a:lnTo>
                  <a:lnTo>
                    <a:pt x="62" y="57"/>
                  </a:lnTo>
                  <a:lnTo>
                    <a:pt x="62" y="45"/>
                  </a:lnTo>
                  <a:lnTo>
                    <a:pt x="43" y="28"/>
                  </a:lnTo>
                  <a:lnTo>
                    <a:pt x="38" y="45"/>
                  </a:lnTo>
                  <a:lnTo>
                    <a:pt x="29" y="45"/>
                  </a:lnTo>
                  <a:lnTo>
                    <a:pt x="24" y="51"/>
                  </a:lnTo>
                  <a:lnTo>
                    <a:pt x="34" y="62"/>
                  </a:lnTo>
                  <a:lnTo>
                    <a:pt x="24" y="74"/>
                  </a:lnTo>
                  <a:lnTo>
                    <a:pt x="10" y="68"/>
                  </a:lnTo>
                  <a:lnTo>
                    <a:pt x="0" y="79"/>
                  </a:lnTo>
                  <a:lnTo>
                    <a:pt x="0" y="96"/>
                  </a:lnTo>
                  <a:lnTo>
                    <a:pt x="5" y="107"/>
                  </a:lnTo>
                  <a:lnTo>
                    <a:pt x="0" y="119"/>
                  </a:lnTo>
                  <a:lnTo>
                    <a:pt x="5" y="130"/>
                  </a:lnTo>
                </a:path>
              </a:pathLst>
            </a:custGeom>
            <a:solidFill>
              <a:sysClr val="window" lastClr="FFFFFF">
                <a:lumMod val="75000"/>
              </a:sysClr>
            </a:solidFill>
            <a:ln w="12700" cap="rnd">
              <a:solidFill>
                <a:srgbClr val="EEECE1"/>
              </a:solidFill>
              <a:round/>
              <a:headEnd/>
              <a:tailEnd/>
            </a:ln>
          </p:spPr>
          <p:txBody>
            <a:bodyPr lIns="91436" tIns="45718" rIns="91436" bIns="45718"/>
            <a:lstStyle/>
            <a:p>
              <a:pPr>
                <a:defRPr/>
              </a:pPr>
              <a:endParaRPr lang="it-IT" kern="0" dirty="0">
                <a:solidFill>
                  <a:prstClr val="black"/>
                </a:solidFill>
                <a:latin typeface="Calibri"/>
                <a:cs typeface="Arial" pitchFamily="34" charset="0"/>
              </a:endParaRPr>
            </a:p>
          </p:txBody>
        </p:sp>
        <p:sp>
          <p:nvSpPr>
            <p:cNvPr id="63" name="Freeform 43"/>
            <p:cNvSpPr>
              <a:spLocks/>
            </p:cNvSpPr>
            <p:nvPr/>
          </p:nvSpPr>
          <p:spPr bwMode="auto">
            <a:xfrm>
              <a:off x="3970997" y="4260250"/>
              <a:ext cx="420051" cy="453394"/>
            </a:xfrm>
            <a:custGeom>
              <a:avLst/>
              <a:gdLst>
                <a:gd name="T0" fmla="*/ 2147483647 w 207"/>
                <a:gd name="T1" fmla="*/ 2147483647 h 258"/>
                <a:gd name="T2" fmla="*/ 2147483647 w 207"/>
                <a:gd name="T3" fmla="*/ 2147483647 h 258"/>
                <a:gd name="T4" fmla="*/ 2147483647 w 207"/>
                <a:gd name="T5" fmla="*/ 2147483647 h 258"/>
                <a:gd name="T6" fmla="*/ 2147483647 w 207"/>
                <a:gd name="T7" fmla="*/ 2147483647 h 258"/>
                <a:gd name="T8" fmla="*/ 2147483647 w 207"/>
                <a:gd name="T9" fmla="*/ 2147483647 h 258"/>
                <a:gd name="T10" fmla="*/ 2147483647 w 207"/>
                <a:gd name="T11" fmla="*/ 2147483647 h 258"/>
                <a:gd name="T12" fmla="*/ 2147483647 w 207"/>
                <a:gd name="T13" fmla="*/ 2147483647 h 258"/>
                <a:gd name="T14" fmla="*/ 2147483647 w 207"/>
                <a:gd name="T15" fmla="*/ 2147483647 h 258"/>
                <a:gd name="T16" fmla="*/ 2147483647 w 207"/>
                <a:gd name="T17" fmla="*/ 2147483647 h 258"/>
                <a:gd name="T18" fmla="*/ 2147483647 w 207"/>
                <a:gd name="T19" fmla="*/ 2147483647 h 258"/>
                <a:gd name="T20" fmla="*/ 2147483647 w 207"/>
                <a:gd name="T21" fmla="*/ 2147483647 h 258"/>
                <a:gd name="T22" fmla="*/ 2147483647 w 207"/>
                <a:gd name="T23" fmla="*/ 2147483647 h 258"/>
                <a:gd name="T24" fmla="*/ 2147483647 w 207"/>
                <a:gd name="T25" fmla="*/ 2147483647 h 258"/>
                <a:gd name="T26" fmla="*/ 2147483647 w 207"/>
                <a:gd name="T27" fmla="*/ 2147483647 h 258"/>
                <a:gd name="T28" fmla="*/ 2147483647 w 207"/>
                <a:gd name="T29" fmla="*/ 2147483647 h 258"/>
                <a:gd name="T30" fmla="*/ 2147483647 w 207"/>
                <a:gd name="T31" fmla="*/ 2147483647 h 258"/>
                <a:gd name="T32" fmla="*/ 2147483647 w 207"/>
                <a:gd name="T33" fmla="*/ 2147483647 h 258"/>
                <a:gd name="T34" fmla="*/ 2147483647 w 207"/>
                <a:gd name="T35" fmla="*/ 2147483647 h 258"/>
                <a:gd name="T36" fmla="*/ 2147483647 w 207"/>
                <a:gd name="T37" fmla="*/ 2147483647 h 258"/>
                <a:gd name="T38" fmla="*/ 2147483647 w 207"/>
                <a:gd name="T39" fmla="*/ 2147483647 h 258"/>
                <a:gd name="T40" fmla="*/ 2147483647 w 207"/>
                <a:gd name="T41" fmla="*/ 2147483647 h 258"/>
                <a:gd name="T42" fmla="*/ 2147483647 w 207"/>
                <a:gd name="T43" fmla="*/ 2147483647 h 258"/>
                <a:gd name="T44" fmla="*/ 2147483647 w 207"/>
                <a:gd name="T45" fmla="*/ 2147483647 h 258"/>
                <a:gd name="T46" fmla="*/ 2147483647 w 207"/>
                <a:gd name="T47" fmla="*/ 2147483647 h 258"/>
                <a:gd name="T48" fmla="*/ 2147483647 w 207"/>
                <a:gd name="T49" fmla="*/ 2147483647 h 258"/>
                <a:gd name="T50" fmla="*/ 2147483647 w 207"/>
                <a:gd name="T51" fmla="*/ 2147483647 h 258"/>
                <a:gd name="T52" fmla="*/ 2147483647 w 207"/>
                <a:gd name="T53" fmla="*/ 2147483647 h 258"/>
                <a:gd name="T54" fmla="*/ 2147483647 w 207"/>
                <a:gd name="T55" fmla="*/ 2147483647 h 258"/>
                <a:gd name="T56" fmla="*/ 2147483647 w 207"/>
                <a:gd name="T57" fmla="*/ 2147483647 h 258"/>
                <a:gd name="T58" fmla="*/ 2147483647 w 207"/>
                <a:gd name="T59" fmla="*/ 2147483647 h 258"/>
                <a:gd name="T60" fmla="*/ 2147483647 w 207"/>
                <a:gd name="T61" fmla="*/ 2147483647 h 258"/>
                <a:gd name="T62" fmla="*/ 2147483647 w 207"/>
                <a:gd name="T63" fmla="*/ 0 h 258"/>
                <a:gd name="T64" fmla="*/ 2147483647 w 207"/>
                <a:gd name="T65" fmla="*/ 0 h 258"/>
                <a:gd name="T66" fmla="*/ 2147483647 w 207"/>
                <a:gd name="T67" fmla="*/ 0 h 258"/>
                <a:gd name="T68" fmla="*/ 2147483647 w 207"/>
                <a:gd name="T69" fmla="*/ 2147483647 h 258"/>
                <a:gd name="T70" fmla="*/ 0 w 207"/>
                <a:gd name="T71" fmla="*/ 2147483647 h 258"/>
                <a:gd name="T72" fmla="*/ 2147483647 w 207"/>
                <a:gd name="T73" fmla="*/ 2147483647 h 258"/>
                <a:gd name="T74" fmla="*/ 2147483647 w 207"/>
                <a:gd name="T75" fmla="*/ 2147483647 h 258"/>
                <a:gd name="T76" fmla="*/ 2147483647 w 207"/>
                <a:gd name="T77" fmla="*/ 2147483647 h 258"/>
                <a:gd name="T78" fmla="*/ 2147483647 w 207"/>
                <a:gd name="T79" fmla="*/ 2147483647 h 258"/>
                <a:gd name="T80" fmla="*/ 2147483647 w 207"/>
                <a:gd name="T81" fmla="*/ 2147483647 h 258"/>
                <a:gd name="T82" fmla="*/ 2147483647 w 207"/>
                <a:gd name="T83" fmla="*/ 2147483647 h 258"/>
                <a:gd name="T84" fmla="*/ 2147483647 w 207"/>
                <a:gd name="T85" fmla="*/ 2147483647 h 258"/>
                <a:gd name="T86" fmla="*/ 2147483647 w 207"/>
                <a:gd name="T87" fmla="*/ 2147483647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7"/>
                <a:gd name="T133" fmla="*/ 0 h 258"/>
                <a:gd name="T134" fmla="*/ 207 w 207"/>
                <a:gd name="T135" fmla="*/ 258 h 2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7" h="258">
                  <a:moveTo>
                    <a:pt x="38" y="218"/>
                  </a:moveTo>
                  <a:lnTo>
                    <a:pt x="43" y="240"/>
                  </a:lnTo>
                  <a:lnTo>
                    <a:pt x="57" y="246"/>
                  </a:lnTo>
                  <a:lnTo>
                    <a:pt x="67" y="235"/>
                  </a:lnTo>
                  <a:lnTo>
                    <a:pt x="77" y="235"/>
                  </a:lnTo>
                  <a:lnTo>
                    <a:pt x="91" y="229"/>
                  </a:lnTo>
                  <a:lnTo>
                    <a:pt x="96" y="240"/>
                  </a:lnTo>
                  <a:lnTo>
                    <a:pt x="86" y="240"/>
                  </a:lnTo>
                  <a:lnTo>
                    <a:pt x="91" y="257"/>
                  </a:lnTo>
                  <a:lnTo>
                    <a:pt x="115" y="257"/>
                  </a:lnTo>
                  <a:lnTo>
                    <a:pt x="125" y="240"/>
                  </a:lnTo>
                  <a:lnTo>
                    <a:pt x="134" y="246"/>
                  </a:lnTo>
                  <a:lnTo>
                    <a:pt x="144" y="218"/>
                  </a:lnTo>
                  <a:lnTo>
                    <a:pt x="144" y="207"/>
                  </a:lnTo>
                  <a:lnTo>
                    <a:pt x="163" y="196"/>
                  </a:lnTo>
                  <a:lnTo>
                    <a:pt x="182" y="196"/>
                  </a:lnTo>
                  <a:lnTo>
                    <a:pt x="206" y="140"/>
                  </a:lnTo>
                  <a:lnTo>
                    <a:pt x="196" y="129"/>
                  </a:lnTo>
                  <a:lnTo>
                    <a:pt x="192" y="123"/>
                  </a:lnTo>
                  <a:lnTo>
                    <a:pt x="192" y="117"/>
                  </a:lnTo>
                  <a:lnTo>
                    <a:pt x="182" y="95"/>
                  </a:lnTo>
                  <a:lnTo>
                    <a:pt x="187" y="78"/>
                  </a:lnTo>
                  <a:lnTo>
                    <a:pt x="177" y="73"/>
                  </a:lnTo>
                  <a:lnTo>
                    <a:pt x="158" y="61"/>
                  </a:lnTo>
                  <a:lnTo>
                    <a:pt x="144" y="78"/>
                  </a:lnTo>
                  <a:lnTo>
                    <a:pt x="134" y="78"/>
                  </a:lnTo>
                  <a:lnTo>
                    <a:pt x="115" y="56"/>
                  </a:lnTo>
                  <a:lnTo>
                    <a:pt x="115" y="39"/>
                  </a:lnTo>
                  <a:lnTo>
                    <a:pt x="86" y="34"/>
                  </a:lnTo>
                  <a:lnTo>
                    <a:pt x="77" y="28"/>
                  </a:lnTo>
                  <a:lnTo>
                    <a:pt x="86" y="17"/>
                  </a:lnTo>
                  <a:lnTo>
                    <a:pt x="67" y="0"/>
                  </a:lnTo>
                  <a:lnTo>
                    <a:pt x="53" y="0"/>
                  </a:lnTo>
                  <a:lnTo>
                    <a:pt x="19" y="0"/>
                  </a:lnTo>
                  <a:lnTo>
                    <a:pt x="24" y="34"/>
                  </a:lnTo>
                  <a:lnTo>
                    <a:pt x="0" y="56"/>
                  </a:lnTo>
                  <a:lnTo>
                    <a:pt x="5" y="84"/>
                  </a:lnTo>
                  <a:lnTo>
                    <a:pt x="19" y="106"/>
                  </a:lnTo>
                  <a:lnTo>
                    <a:pt x="29" y="134"/>
                  </a:lnTo>
                  <a:lnTo>
                    <a:pt x="43" y="151"/>
                  </a:lnTo>
                  <a:lnTo>
                    <a:pt x="57" y="162"/>
                  </a:lnTo>
                  <a:lnTo>
                    <a:pt x="57" y="184"/>
                  </a:lnTo>
                  <a:lnTo>
                    <a:pt x="43" y="196"/>
                  </a:lnTo>
                  <a:lnTo>
                    <a:pt x="38" y="218"/>
                  </a:lnTo>
                </a:path>
              </a:pathLst>
            </a:custGeom>
            <a:solidFill>
              <a:srgbClr val="92D050"/>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64" name="Freeform 44"/>
            <p:cNvSpPr>
              <a:spLocks/>
            </p:cNvSpPr>
            <p:nvPr/>
          </p:nvSpPr>
          <p:spPr bwMode="auto">
            <a:xfrm>
              <a:off x="4057160" y="4600296"/>
              <a:ext cx="441593" cy="824790"/>
            </a:xfrm>
            <a:custGeom>
              <a:avLst/>
              <a:gdLst>
                <a:gd name="T0" fmla="*/ 2147483647 w 219"/>
                <a:gd name="T1" fmla="*/ 2147483647 h 476"/>
                <a:gd name="T2" fmla="*/ 2147483647 w 219"/>
                <a:gd name="T3" fmla="*/ 2147483647 h 476"/>
                <a:gd name="T4" fmla="*/ 2147483647 w 219"/>
                <a:gd name="T5" fmla="*/ 2147483647 h 476"/>
                <a:gd name="T6" fmla="*/ 2147483647 w 219"/>
                <a:gd name="T7" fmla="*/ 2147483647 h 476"/>
                <a:gd name="T8" fmla="*/ 2147483647 w 219"/>
                <a:gd name="T9" fmla="*/ 2147483647 h 476"/>
                <a:gd name="T10" fmla="*/ 2147483647 w 219"/>
                <a:gd name="T11" fmla="*/ 2147483647 h 476"/>
                <a:gd name="T12" fmla="*/ 2147483647 w 219"/>
                <a:gd name="T13" fmla="*/ 2147483647 h 476"/>
                <a:gd name="T14" fmla="*/ 2147483647 w 219"/>
                <a:gd name="T15" fmla="*/ 2147483647 h 476"/>
                <a:gd name="T16" fmla="*/ 2147483647 w 219"/>
                <a:gd name="T17" fmla="*/ 2147483647 h 476"/>
                <a:gd name="T18" fmla="*/ 2147483647 w 219"/>
                <a:gd name="T19" fmla="*/ 2147483647 h 476"/>
                <a:gd name="T20" fmla="*/ 2147483647 w 219"/>
                <a:gd name="T21" fmla="*/ 2147483647 h 476"/>
                <a:gd name="T22" fmla="*/ 2147483647 w 219"/>
                <a:gd name="T23" fmla="*/ 2147483647 h 476"/>
                <a:gd name="T24" fmla="*/ 2147483647 w 219"/>
                <a:gd name="T25" fmla="*/ 2147483647 h 476"/>
                <a:gd name="T26" fmla="*/ 2147483647 w 219"/>
                <a:gd name="T27" fmla="*/ 2147483647 h 476"/>
                <a:gd name="T28" fmla="*/ 2147483647 w 219"/>
                <a:gd name="T29" fmla="*/ 2147483647 h 476"/>
                <a:gd name="T30" fmla="*/ 2147483647 w 219"/>
                <a:gd name="T31" fmla="*/ 2147483647 h 476"/>
                <a:gd name="T32" fmla="*/ 2147483647 w 219"/>
                <a:gd name="T33" fmla="*/ 2147483647 h 476"/>
                <a:gd name="T34" fmla="*/ 2147483647 w 219"/>
                <a:gd name="T35" fmla="*/ 2147483647 h 476"/>
                <a:gd name="T36" fmla="*/ 2147483647 w 219"/>
                <a:gd name="T37" fmla="*/ 2147483647 h 476"/>
                <a:gd name="T38" fmla="*/ 2147483647 w 219"/>
                <a:gd name="T39" fmla="*/ 2147483647 h 476"/>
                <a:gd name="T40" fmla="*/ 2147483647 w 219"/>
                <a:gd name="T41" fmla="*/ 2147483647 h 476"/>
                <a:gd name="T42" fmla="*/ 2147483647 w 219"/>
                <a:gd name="T43" fmla="*/ 2147483647 h 476"/>
                <a:gd name="T44" fmla="*/ 2147483647 w 219"/>
                <a:gd name="T45" fmla="*/ 2147483647 h 476"/>
                <a:gd name="T46" fmla="*/ 0 w 219"/>
                <a:gd name="T47" fmla="*/ 2147483647 h 476"/>
                <a:gd name="T48" fmla="*/ 2147483647 w 219"/>
                <a:gd name="T49" fmla="*/ 2147483647 h 476"/>
                <a:gd name="T50" fmla="*/ 2147483647 w 219"/>
                <a:gd name="T51" fmla="*/ 2147483647 h 476"/>
                <a:gd name="T52" fmla="*/ 2147483647 w 219"/>
                <a:gd name="T53" fmla="*/ 2147483647 h 476"/>
                <a:gd name="T54" fmla="*/ 2147483647 w 219"/>
                <a:gd name="T55" fmla="*/ 2147483647 h 476"/>
                <a:gd name="T56" fmla="*/ 2147483647 w 219"/>
                <a:gd name="T57" fmla="*/ 2147483647 h 476"/>
                <a:gd name="T58" fmla="*/ 2147483647 w 219"/>
                <a:gd name="T59" fmla="*/ 2147483647 h 476"/>
                <a:gd name="T60" fmla="*/ 2147483647 w 219"/>
                <a:gd name="T61" fmla="*/ 2147483647 h 476"/>
                <a:gd name="T62" fmla="*/ 2147483647 w 219"/>
                <a:gd name="T63" fmla="*/ 2147483647 h 476"/>
                <a:gd name="T64" fmla="*/ 2147483647 w 219"/>
                <a:gd name="T65" fmla="*/ 2147483647 h 476"/>
                <a:gd name="T66" fmla="*/ 2147483647 w 219"/>
                <a:gd name="T67" fmla="*/ 2147483647 h 476"/>
                <a:gd name="T68" fmla="*/ 2147483647 w 219"/>
                <a:gd name="T69" fmla="*/ 2147483647 h 476"/>
                <a:gd name="T70" fmla="*/ 2147483647 w 219"/>
                <a:gd name="T71" fmla="*/ 2147483647 h 476"/>
                <a:gd name="T72" fmla="*/ 2147483647 w 219"/>
                <a:gd name="T73" fmla="*/ 2147483647 h 476"/>
                <a:gd name="T74" fmla="*/ 2147483647 w 219"/>
                <a:gd name="T75" fmla="*/ 2147483647 h 476"/>
                <a:gd name="T76" fmla="*/ 2147483647 w 219"/>
                <a:gd name="T77" fmla="*/ 2147483647 h 476"/>
                <a:gd name="T78" fmla="*/ 2147483647 w 219"/>
                <a:gd name="T79" fmla="*/ 2147483647 h 476"/>
                <a:gd name="T80" fmla="*/ 2147483647 w 219"/>
                <a:gd name="T81" fmla="*/ 2147483647 h 476"/>
                <a:gd name="T82" fmla="*/ 2147483647 w 219"/>
                <a:gd name="T83" fmla="*/ 2147483647 h 476"/>
                <a:gd name="T84" fmla="*/ 2147483647 w 219"/>
                <a:gd name="T85" fmla="*/ 2147483647 h 476"/>
                <a:gd name="T86" fmla="*/ 2147483647 w 219"/>
                <a:gd name="T87" fmla="*/ 2147483647 h 476"/>
                <a:gd name="T88" fmla="*/ 2147483647 w 219"/>
                <a:gd name="T89" fmla="*/ 2147483647 h 476"/>
                <a:gd name="T90" fmla="*/ 2147483647 w 219"/>
                <a:gd name="T91" fmla="*/ 2147483647 h 476"/>
                <a:gd name="T92" fmla="*/ 2147483647 w 219"/>
                <a:gd name="T93" fmla="*/ 2147483647 h 476"/>
                <a:gd name="T94" fmla="*/ 2147483647 w 219"/>
                <a:gd name="T95" fmla="*/ 2147483647 h 476"/>
                <a:gd name="T96" fmla="*/ 2147483647 w 219"/>
                <a:gd name="T97" fmla="*/ 2147483647 h 476"/>
                <a:gd name="T98" fmla="*/ 2147483647 w 219"/>
                <a:gd name="T99" fmla="*/ 2147483647 h 476"/>
                <a:gd name="T100" fmla="*/ 2147483647 w 219"/>
                <a:gd name="T101" fmla="*/ 0 h 476"/>
                <a:gd name="T102" fmla="*/ 2147483647 w 219"/>
                <a:gd name="T103" fmla="*/ 0 h 476"/>
                <a:gd name="T104" fmla="*/ 2147483647 w 219"/>
                <a:gd name="T105" fmla="*/ 2147483647 h 476"/>
                <a:gd name="T106" fmla="*/ 2147483647 w 219"/>
                <a:gd name="T107" fmla="*/ 2147483647 h 476"/>
                <a:gd name="T108" fmla="*/ 2147483647 w 219"/>
                <a:gd name="T109" fmla="*/ 2147483647 h 476"/>
                <a:gd name="T110" fmla="*/ 2147483647 w 219"/>
                <a:gd name="T111" fmla="*/ 2147483647 h 476"/>
                <a:gd name="T112" fmla="*/ 2147483647 w 219"/>
                <a:gd name="T113" fmla="*/ 2147483647 h 476"/>
                <a:gd name="T114" fmla="*/ 2147483647 w 219"/>
                <a:gd name="T115" fmla="*/ 2147483647 h 476"/>
                <a:gd name="T116" fmla="*/ 2147483647 w 219"/>
                <a:gd name="T117" fmla="*/ 2147483647 h 476"/>
                <a:gd name="T118" fmla="*/ 2147483647 w 219"/>
                <a:gd name="T119" fmla="*/ 2147483647 h 476"/>
                <a:gd name="T120" fmla="*/ 2147483647 w 219"/>
                <a:gd name="T121" fmla="*/ 2147483647 h 476"/>
                <a:gd name="T122" fmla="*/ 2147483647 w 219"/>
                <a:gd name="T123" fmla="*/ 2147483647 h 476"/>
                <a:gd name="T124" fmla="*/ 2147483647 w 219"/>
                <a:gd name="T125" fmla="*/ 2147483647 h 4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9"/>
                <a:gd name="T190" fmla="*/ 0 h 476"/>
                <a:gd name="T191" fmla="*/ 219 w 219"/>
                <a:gd name="T192" fmla="*/ 476 h 4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9" h="476">
                  <a:moveTo>
                    <a:pt x="9" y="50"/>
                  </a:moveTo>
                  <a:lnTo>
                    <a:pt x="14" y="61"/>
                  </a:lnTo>
                  <a:lnTo>
                    <a:pt x="19" y="106"/>
                  </a:lnTo>
                  <a:lnTo>
                    <a:pt x="28" y="134"/>
                  </a:lnTo>
                  <a:lnTo>
                    <a:pt x="33" y="145"/>
                  </a:lnTo>
                  <a:lnTo>
                    <a:pt x="62" y="196"/>
                  </a:lnTo>
                  <a:lnTo>
                    <a:pt x="62" y="229"/>
                  </a:lnTo>
                  <a:lnTo>
                    <a:pt x="66" y="251"/>
                  </a:lnTo>
                  <a:lnTo>
                    <a:pt x="81" y="257"/>
                  </a:lnTo>
                  <a:lnTo>
                    <a:pt x="85" y="268"/>
                  </a:lnTo>
                  <a:lnTo>
                    <a:pt x="81" y="291"/>
                  </a:lnTo>
                  <a:lnTo>
                    <a:pt x="66" y="307"/>
                  </a:lnTo>
                  <a:lnTo>
                    <a:pt x="47" y="302"/>
                  </a:lnTo>
                  <a:lnTo>
                    <a:pt x="38" y="313"/>
                  </a:lnTo>
                  <a:lnTo>
                    <a:pt x="28" y="319"/>
                  </a:lnTo>
                  <a:lnTo>
                    <a:pt x="28" y="330"/>
                  </a:lnTo>
                  <a:lnTo>
                    <a:pt x="43" y="341"/>
                  </a:lnTo>
                  <a:lnTo>
                    <a:pt x="33" y="363"/>
                  </a:lnTo>
                  <a:lnTo>
                    <a:pt x="28" y="391"/>
                  </a:lnTo>
                  <a:lnTo>
                    <a:pt x="19" y="402"/>
                  </a:lnTo>
                  <a:lnTo>
                    <a:pt x="5" y="402"/>
                  </a:lnTo>
                  <a:lnTo>
                    <a:pt x="5" y="414"/>
                  </a:lnTo>
                  <a:lnTo>
                    <a:pt x="5" y="430"/>
                  </a:lnTo>
                  <a:lnTo>
                    <a:pt x="0" y="441"/>
                  </a:lnTo>
                  <a:lnTo>
                    <a:pt x="5" y="458"/>
                  </a:lnTo>
                  <a:lnTo>
                    <a:pt x="24" y="469"/>
                  </a:lnTo>
                  <a:lnTo>
                    <a:pt x="33" y="475"/>
                  </a:lnTo>
                  <a:lnTo>
                    <a:pt x="47" y="469"/>
                  </a:lnTo>
                  <a:lnTo>
                    <a:pt x="62" y="469"/>
                  </a:lnTo>
                  <a:lnTo>
                    <a:pt x="81" y="453"/>
                  </a:lnTo>
                  <a:lnTo>
                    <a:pt x="81" y="425"/>
                  </a:lnTo>
                  <a:lnTo>
                    <a:pt x="95" y="391"/>
                  </a:lnTo>
                  <a:lnTo>
                    <a:pt x="114" y="380"/>
                  </a:lnTo>
                  <a:lnTo>
                    <a:pt x="137" y="363"/>
                  </a:lnTo>
                  <a:lnTo>
                    <a:pt x="142" y="330"/>
                  </a:lnTo>
                  <a:lnTo>
                    <a:pt x="137" y="291"/>
                  </a:lnTo>
                  <a:lnTo>
                    <a:pt x="142" y="268"/>
                  </a:lnTo>
                  <a:lnTo>
                    <a:pt x="185" y="246"/>
                  </a:lnTo>
                  <a:lnTo>
                    <a:pt x="194" y="257"/>
                  </a:lnTo>
                  <a:lnTo>
                    <a:pt x="209" y="257"/>
                  </a:lnTo>
                  <a:lnTo>
                    <a:pt x="218" y="229"/>
                  </a:lnTo>
                  <a:lnTo>
                    <a:pt x="209" y="218"/>
                  </a:lnTo>
                  <a:lnTo>
                    <a:pt x="209" y="196"/>
                  </a:lnTo>
                  <a:lnTo>
                    <a:pt x="199" y="162"/>
                  </a:lnTo>
                  <a:lnTo>
                    <a:pt x="180" y="134"/>
                  </a:lnTo>
                  <a:lnTo>
                    <a:pt x="147" y="106"/>
                  </a:lnTo>
                  <a:lnTo>
                    <a:pt x="133" y="117"/>
                  </a:lnTo>
                  <a:lnTo>
                    <a:pt x="109" y="84"/>
                  </a:lnTo>
                  <a:lnTo>
                    <a:pt x="128" y="45"/>
                  </a:lnTo>
                  <a:lnTo>
                    <a:pt x="133" y="45"/>
                  </a:lnTo>
                  <a:lnTo>
                    <a:pt x="128" y="0"/>
                  </a:lnTo>
                  <a:lnTo>
                    <a:pt x="118" y="0"/>
                  </a:lnTo>
                  <a:lnTo>
                    <a:pt x="95" y="6"/>
                  </a:lnTo>
                  <a:lnTo>
                    <a:pt x="85" y="50"/>
                  </a:lnTo>
                  <a:lnTo>
                    <a:pt x="81" y="45"/>
                  </a:lnTo>
                  <a:lnTo>
                    <a:pt x="66" y="56"/>
                  </a:lnTo>
                  <a:lnTo>
                    <a:pt x="47" y="56"/>
                  </a:lnTo>
                  <a:lnTo>
                    <a:pt x="43" y="45"/>
                  </a:lnTo>
                  <a:lnTo>
                    <a:pt x="57" y="45"/>
                  </a:lnTo>
                  <a:lnTo>
                    <a:pt x="52" y="28"/>
                  </a:lnTo>
                  <a:lnTo>
                    <a:pt x="24" y="34"/>
                  </a:lnTo>
                  <a:lnTo>
                    <a:pt x="19" y="28"/>
                  </a:lnTo>
                  <a:lnTo>
                    <a:pt x="9" y="50"/>
                  </a:lnTo>
                </a:path>
              </a:pathLst>
            </a:custGeom>
            <a:solidFill>
              <a:srgbClr val="92D050"/>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65" name="Freeform 25"/>
            <p:cNvSpPr>
              <a:spLocks/>
            </p:cNvSpPr>
            <p:nvPr/>
          </p:nvSpPr>
          <p:spPr bwMode="auto">
            <a:xfrm>
              <a:off x="2095575" y="3892473"/>
              <a:ext cx="407933" cy="671649"/>
            </a:xfrm>
            <a:custGeom>
              <a:avLst/>
              <a:gdLst>
                <a:gd name="T0" fmla="*/ 399253 w 234"/>
                <a:gd name="T1" fmla="*/ 931585 h 501"/>
                <a:gd name="T2" fmla="*/ 409759 w 234"/>
                <a:gd name="T3" fmla="*/ 895916 h 501"/>
                <a:gd name="T4" fmla="*/ 439178 w 234"/>
                <a:gd name="T5" fmla="*/ 742750 h 501"/>
                <a:gd name="T6" fmla="*/ 449684 w 234"/>
                <a:gd name="T7" fmla="*/ 625253 h 501"/>
                <a:gd name="T8" fmla="*/ 428671 w 234"/>
                <a:gd name="T9" fmla="*/ 495167 h 501"/>
                <a:gd name="T10" fmla="*/ 449684 w 234"/>
                <a:gd name="T11" fmla="*/ 423829 h 501"/>
                <a:gd name="T12" fmla="*/ 460191 w 234"/>
                <a:gd name="T13" fmla="*/ 306332 h 501"/>
                <a:gd name="T14" fmla="*/ 449684 w 234"/>
                <a:gd name="T15" fmla="*/ 224504 h 501"/>
                <a:gd name="T16" fmla="*/ 420266 w 234"/>
                <a:gd name="T17" fmla="*/ 165755 h 501"/>
                <a:gd name="T18" fmla="*/ 449684 w 234"/>
                <a:gd name="T19" fmla="*/ 140577 h 501"/>
                <a:gd name="T20" fmla="*/ 409759 w 234"/>
                <a:gd name="T21" fmla="*/ 117497 h 501"/>
                <a:gd name="T22" fmla="*/ 399253 w 234"/>
                <a:gd name="T23" fmla="*/ 58749 h 501"/>
                <a:gd name="T24" fmla="*/ 380341 w 234"/>
                <a:gd name="T25" fmla="*/ 46160 h 501"/>
                <a:gd name="T26" fmla="*/ 300490 w 234"/>
                <a:gd name="T27" fmla="*/ 58749 h 501"/>
                <a:gd name="T28" fmla="*/ 210133 w 234"/>
                <a:gd name="T29" fmla="*/ 130086 h 501"/>
                <a:gd name="T30" fmla="*/ 149194 w 234"/>
                <a:gd name="T31" fmla="*/ 165755 h 501"/>
                <a:gd name="T32" fmla="*/ 50432 w 234"/>
                <a:gd name="T33" fmla="*/ 165755 h 501"/>
                <a:gd name="T34" fmla="*/ 60939 w 234"/>
                <a:gd name="T35" fmla="*/ 35669 h 501"/>
                <a:gd name="T36" fmla="*/ 0 w 234"/>
                <a:gd name="T37" fmla="*/ 117497 h 501"/>
                <a:gd name="T38" fmla="*/ 10507 w 234"/>
                <a:gd name="T39" fmla="*/ 188835 h 501"/>
                <a:gd name="T40" fmla="*/ 10507 w 234"/>
                <a:gd name="T41" fmla="*/ 247583 h 501"/>
                <a:gd name="T42" fmla="*/ 50432 w 234"/>
                <a:gd name="T43" fmla="*/ 293743 h 501"/>
                <a:gd name="T44" fmla="*/ 90357 w 234"/>
                <a:gd name="T45" fmla="*/ 423829 h 501"/>
                <a:gd name="T46" fmla="*/ 90357 w 234"/>
                <a:gd name="T47" fmla="*/ 507756 h 501"/>
                <a:gd name="T48" fmla="*/ 50432 w 234"/>
                <a:gd name="T49" fmla="*/ 589584 h 501"/>
                <a:gd name="T50" fmla="*/ 90357 w 234"/>
                <a:gd name="T51" fmla="*/ 602173 h 501"/>
                <a:gd name="T52" fmla="*/ 90357 w 234"/>
                <a:gd name="T53" fmla="*/ 660922 h 501"/>
                <a:gd name="T54" fmla="*/ 60939 w 234"/>
                <a:gd name="T55" fmla="*/ 742750 h 501"/>
                <a:gd name="T56" fmla="*/ 39925 w 234"/>
                <a:gd name="T57" fmla="*/ 860247 h 501"/>
                <a:gd name="T58" fmla="*/ 50432 w 234"/>
                <a:gd name="T59" fmla="*/ 918996 h 501"/>
                <a:gd name="T60" fmla="*/ 21013 w 234"/>
                <a:gd name="T61" fmla="*/ 1013413 h 501"/>
                <a:gd name="T62" fmla="*/ 50432 w 234"/>
                <a:gd name="T63" fmla="*/ 967253 h 501"/>
                <a:gd name="T64" fmla="*/ 90357 w 234"/>
                <a:gd name="T65" fmla="*/ 1013413 h 501"/>
                <a:gd name="T66" fmla="*/ 149194 w 234"/>
                <a:gd name="T67" fmla="*/ 1026002 h 501"/>
                <a:gd name="T68" fmla="*/ 199626 w 234"/>
                <a:gd name="T69" fmla="*/ 1036493 h 501"/>
                <a:gd name="T70" fmla="*/ 239552 w 234"/>
                <a:gd name="T71" fmla="*/ 918996 h 501"/>
                <a:gd name="T72" fmla="*/ 308895 w 234"/>
                <a:gd name="T73" fmla="*/ 908505 h 501"/>
                <a:gd name="T74" fmla="*/ 380341 w 234"/>
                <a:gd name="T75" fmla="*/ 967253 h 5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4"/>
                <a:gd name="T115" fmla="*/ 0 h 501"/>
                <a:gd name="T116" fmla="*/ 234 w 234"/>
                <a:gd name="T117" fmla="*/ 501 h 5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4" h="501">
                  <a:moveTo>
                    <a:pt x="181" y="461"/>
                  </a:moveTo>
                  <a:lnTo>
                    <a:pt x="190" y="444"/>
                  </a:lnTo>
                  <a:lnTo>
                    <a:pt x="181" y="433"/>
                  </a:lnTo>
                  <a:lnTo>
                    <a:pt x="195" y="427"/>
                  </a:lnTo>
                  <a:lnTo>
                    <a:pt x="195" y="404"/>
                  </a:lnTo>
                  <a:lnTo>
                    <a:pt x="209" y="354"/>
                  </a:lnTo>
                  <a:lnTo>
                    <a:pt x="209" y="326"/>
                  </a:lnTo>
                  <a:lnTo>
                    <a:pt x="214" y="298"/>
                  </a:lnTo>
                  <a:lnTo>
                    <a:pt x="219" y="258"/>
                  </a:lnTo>
                  <a:lnTo>
                    <a:pt x="204" y="236"/>
                  </a:lnTo>
                  <a:lnTo>
                    <a:pt x="209" y="208"/>
                  </a:lnTo>
                  <a:lnTo>
                    <a:pt x="214" y="202"/>
                  </a:lnTo>
                  <a:lnTo>
                    <a:pt x="233" y="169"/>
                  </a:lnTo>
                  <a:lnTo>
                    <a:pt x="219" y="146"/>
                  </a:lnTo>
                  <a:lnTo>
                    <a:pt x="219" y="118"/>
                  </a:lnTo>
                  <a:lnTo>
                    <a:pt x="214" y="107"/>
                  </a:lnTo>
                  <a:lnTo>
                    <a:pt x="219" y="101"/>
                  </a:lnTo>
                  <a:lnTo>
                    <a:pt x="200" y="79"/>
                  </a:lnTo>
                  <a:lnTo>
                    <a:pt x="200" y="67"/>
                  </a:lnTo>
                  <a:lnTo>
                    <a:pt x="214" y="67"/>
                  </a:lnTo>
                  <a:lnTo>
                    <a:pt x="214" y="56"/>
                  </a:lnTo>
                  <a:lnTo>
                    <a:pt x="195" y="56"/>
                  </a:lnTo>
                  <a:lnTo>
                    <a:pt x="200" y="45"/>
                  </a:lnTo>
                  <a:lnTo>
                    <a:pt x="190" y="28"/>
                  </a:lnTo>
                  <a:lnTo>
                    <a:pt x="181" y="39"/>
                  </a:lnTo>
                  <a:lnTo>
                    <a:pt x="181" y="22"/>
                  </a:lnTo>
                  <a:lnTo>
                    <a:pt x="152" y="0"/>
                  </a:lnTo>
                  <a:lnTo>
                    <a:pt x="143" y="28"/>
                  </a:lnTo>
                  <a:lnTo>
                    <a:pt x="128" y="28"/>
                  </a:lnTo>
                  <a:lnTo>
                    <a:pt x="100" y="62"/>
                  </a:lnTo>
                  <a:lnTo>
                    <a:pt x="76" y="67"/>
                  </a:lnTo>
                  <a:lnTo>
                    <a:pt x="71" y="79"/>
                  </a:lnTo>
                  <a:lnTo>
                    <a:pt x="57" y="84"/>
                  </a:lnTo>
                  <a:lnTo>
                    <a:pt x="24" y="79"/>
                  </a:lnTo>
                  <a:lnTo>
                    <a:pt x="19" y="56"/>
                  </a:lnTo>
                  <a:lnTo>
                    <a:pt x="29" y="17"/>
                  </a:lnTo>
                  <a:lnTo>
                    <a:pt x="0" y="45"/>
                  </a:lnTo>
                  <a:lnTo>
                    <a:pt x="0" y="56"/>
                  </a:lnTo>
                  <a:lnTo>
                    <a:pt x="5" y="79"/>
                  </a:lnTo>
                  <a:lnTo>
                    <a:pt x="5" y="90"/>
                  </a:lnTo>
                  <a:lnTo>
                    <a:pt x="0" y="101"/>
                  </a:lnTo>
                  <a:lnTo>
                    <a:pt x="5" y="118"/>
                  </a:lnTo>
                  <a:lnTo>
                    <a:pt x="0" y="129"/>
                  </a:lnTo>
                  <a:lnTo>
                    <a:pt x="24" y="140"/>
                  </a:lnTo>
                  <a:lnTo>
                    <a:pt x="29" y="180"/>
                  </a:lnTo>
                  <a:lnTo>
                    <a:pt x="43" y="202"/>
                  </a:lnTo>
                  <a:lnTo>
                    <a:pt x="33" y="225"/>
                  </a:lnTo>
                  <a:lnTo>
                    <a:pt x="43" y="242"/>
                  </a:lnTo>
                  <a:lnTo>
                    <a:pt x="29" y="247"/>
                  </a:lnTo>
                  <a:lnTo>
                    <a:pt x="24" y="281"/>
                  </a:lnTo>
                  <a:lnTo>
                    <a:pt x="29" y="287"/>
                  </a:lnTo>
                  <a:lnTo>
                    <a:pt x="43" y="287"/>
                  </a:lnTo>
                  <a:lnTo>
                    <a:pt x="57" y="303"/>
                  </a:lnTo>
                  <a:lnTo>
                    <a:pt x="43" y="315"/>
                  </a:lnTo>
                  <a:lnTo>
                    <a:pt x="33" y="315"/>
                  </a:lnTo>
                  <a:lnTo>
                    <a:pt x="29" y="354"/>
                  </a:lnTo>
                  <a:lnTo>
                    <a:pt x="19" y="388"/>
                  </a:lnTo>
                  <a:lnTo>
                    <a:pt x="19" y="410"/>
                  </a:lnTo>
                  <a:lnTo>
                    <a:pt x="19" y="433"/>
                  </a:lnTo>
                  <a:lnTo>
                    <a:pt x="24" y="438"/>
                  </a:lnTo>
                  <a:lnTo>
                    <a:pt x="10" y="449"/>
                  </a:lnTo>
                  <a:lnTo>
                    <a:pt x="10" y="483"/>
                  </a:lnTo>
                  <a:lnTo>
                    <a:pt x="19" y="483"/>
                  </a:lnTo>
                  <a:lnTo>
                    <a:pt x="24" y="461"/>
                  </a:lnTo>
                  <a:lnTo>
                    <a:pt x="43" y="461"/>
                  </a:lnTo>
                  <a:lnTo>
                    <a:pt x="43" y="483"/>
                  </a:lnTo>
                  <a:lnTo>
                    <a:pt x="48" y="500"/>
                  </a:lnTo>
                  <a:lnTo>
                    <a:pt x="71" y="489"/>
                  </a:lnTo>
                  <a:lnTo>
                    <a:pt x="86" y="500"/>
                  </a:lnTo>
                  <a:lnTo>
                    <a:pt x="95" y="494"/>
                  </a:lnTo>
                  <a:lnTo>
                    <a:pt x="109" y="466"/>
                  </a:lnTo>
                  <a:lnTo>
                    <a:pt x="114" y="438"/>
                  </a:lnTo>
                  <a:lnTo>
                    <a:pt x="128" y="433"/>
                  </a:lnTo>
                  <a:lnTo>
                    <a:pt x="147" y="433"/>
                  </a:lnTo>
                  <a:lnTo>
                    <a:pt x="162" y="449"/>
                  </a:lnTo>
                  <a:lnTo>
                    <a:pt x="181" y="461"/>
                  </a:lnTo>
                </a:path>
              </a:pathLst>
            </a:custGeom>
            <a:solidFill>
              <a:sysClr val="window" lastClr="FFFFFF">
                <a:lumMod val="75000"/>
              </a:sysClr>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66" name="Freeform 29"/>
            <p:cNvSpPr>
              <a:spLocks/>
            </p:cNvSpPr>
            <p:nvPr/>
          </p:nvSpPr>
          <p:spPr bwMode="auto">
            <a:xfrm>
              <a:off x="2647566" y="2170543"/>
              <a:ext cx="529103" cy="512479"/>
            </a:xfrm>
            <a:custGeom>
              <a:avLst/>
              <a:gdLst>
                <a:gd name="T0" fmla="*/ 2147483647 w 262"/>
                <a:gd name="T1" fmla="*/ 2147483647 h 300"/>
                <a:gd name="T2" fmla="*/ 2147483647 w 262"/>
                <a:gd name="T3" fmla="*/ 2147483647 h 300"/>
                <a:gd name="T4" fmla="*/ 2147483647 w 262"/>
                <a:gd name="T5" fmla="*/ 2147483647 h 300"/>
                <a:gd name="T6" fmla="*/ 2147483647 w 262"/>
                <a:gd name="T7" fmla="*/ 2147483647 h 300"/>
                <a:gd name="T8" fmla="*/ 2147483647 w 262"/>
                <a:gd name="T9" fmla="*/ 2147483647 h 300"/>
                <a:gd name="T10" fmla="*/ 2147483647 w 262"/>
                <a:gd name="T11" fmla="*/ 2147483647 h 300"/>
                <a:gd name="T12" fmla="*/ 2147483647 w 262"/>
                <a:gd name="T13" fmla="*/ 2147483647 h 300"/>
                <a:gd name="T14" fmla="*/ 2147483647 w 262"/>
                <a:gd name="T15" fmla="*/ 2147483647 h 300"/>
                <a:gd name="T16" fmla="*/ 2147483647 w 262"/>
                <a:gd name="T17" fmla="*/ 2147483647 h 300"/>
                <a:gd name="T18" fmla="*/ 2147483647 w 262"/>
                <a:gd name="T19" fmla="*/ 2147483647 h 300"/>
                <a:gd name="T20" fmla="*/ 2147483647 w 262"/>
                <a:gd name="T21" fmla="*/ 2147483647 h 300"/>
                <a:gd name="T22" fmla="*/ 2147483647 w 262"/>
                <a:gd name="T23" fmla="*/ 2147483647 h 300"/>
                <a:gd name="T24" fmla="*/ 2147483647 w 262"/>
                <a:gd name="T25" fmla="*/ 2147483647 h 300"/>
                <a:gd name="T26" fmla="*/ 2147483647 w 262"/>
                <a:gd name="T27" fmla="*/ 2147483647 h 300"/>
                <a:gd name="T28" fmla="*/ 2147483647 w 262"/>
                <a:gd name="T29" fmla="*/ 2147483647 h 300"/>
                <a:gd name="T30" fmla="*/ 2147483647 w 262"/>
                <a:gd name="T31" fmla="*/ 2147483647 h 300"/>
                <a:gd name="T32" fmla="*/ 2147483647 w 262"/>
                <a:gd name="T33" fmla="*/ 2147483647 h 300"/>
                <a:gd name="T34" fmla="*/ 2147483647 w 262"/>
                <a:gd name="T35" fmla="*/ 2147483647 h 300"/>
                <a:gd name="T36" fmla="*/ 2147483647 w 262"/>
                <a:gd name="T37" fmla="*/ 2147483647 h 300"/>
                <a:gd name="T38" fmla="*/ 2147483647 w 262"/>
                <a:gd name="T39" fmla="*/ 2147483647 h 300"/>
                <a:gd name="T40" fmla="*/ 2147483647 w 262"/>
                <a:gd name="T41" fmla="*/ 2147483647 h 300"/>
                <a:gd name="T42" fmla="*/ 2147483647 w 262"/>
                <a:gd name="T43" fmla="*/ 2147483647 h 300"/>
                <a:gd name="T44" fmla="*/ 2147483647 w 262"/>
                <a:gd name="T45" fmla="*/ 2147483647 h 300"/>
                <a:gd name="T46" fmla="*/ 2147483647 w 262"/>
                <a:gd name="T47" fmla="*/ 2147483647 h 300"/>
                <a:gd name="T48" fmla="*/ 2147483647 w 262"/>
                <a:gd name="T49" fmla="*/ 2147483647 h 300"/>
                <a:gd name="T50" fmla="*/ 2147483647 w 262"/>
                <a:gd name="T51" fmla="*/ 2147483647 h 300"/>
                <a:gd name="T52" fmla="*/ 2147483647 w 262"/>
                <a:gd name="T53" fmla="*/ 2147483647 h 300"/>
                <a:gd name="T54" fmla="*/ 2147483647 w 262"/>
                <a:gd name="T55" fmla="*/ 2147483647 h 300"/>
                <a:gd name="T56" fmla="*/ 2147483647 w 262"/>
                <a:gd name="T57" fmla="*/ 2147483647 h 300"/>
                <a:gd name="T58" fmla="*/ 2147483647 w 262"/>
                <a:gd name="T59" fmla="*/ 2147483647 h 300"/>
                <a:gd name="T60" fmla="*/ 2147483647 w 262"/>
                <a:gd name="T61" fmla="*/ 2147483647 h 300"/>
                <a:gd name="T62" fmla="*/ 2147483647 w 262"/>
                <a:gd name="T63" fmla="*/ 2147483647 h 300"/>
                <a:gd name="T64" fmla="*/ 2147483647 w 262"/>
                <a:gd name="T65" fmla="*/ 2147483647 h 300"/>
                <a:gd name="T66" fmla="*/ 2147483647 w 262"/>
                <a:gd name="T67" fmla="*/ 2147483647 h 300"/>
                <a:gd name="T68" fmla="*/ 2147483647 w 262"/>
                <a:gd name="T69" fmla="*/ 2147483647 h 300"/>
                <a:gd name="T70" fmla="*/ 2147483647 w 262"/>
                <a:gd name="T71" fmla="*/ 2147483647 h 300"/>
                <a:gd name="T72" fmla="*/ 2147483647 w 262"/>
                <a:gd name="T73" fmla="*/ 2147483647 h 300"/>
                <a:gd name="T74" fmla="*/ 2147483647 w 262"/>
                <a:gd name="T75" fmla="*/ 2147483647 h 300"/>
                <a:gd name="T76" fmla="*/ 2147483647 w 262"/>
                <a:gd name="T77" fmla="*/ 2147483647 h 3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2"/>
                <a:gd name="T118" fmla="*/ 0 h 300"/>
                <a:gd name="T119" fmla="*/ 262 w 262"/>
                <a:gd name="T120" fmla="*/ 300 h 3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2" h="300">
                  <a:moveTo>
                    <a:pt x="57" y="265"/>
                  </a:moveTo>
                  <a:lnTo>
                    <a:pt x="66" y="276"/>
                  </a:lnTo>
                  <a:lnTo>
                    <a:pt x="62" y="293"/>
                  </a:lnTo>
                  <a:lnTo>
                    <a:pt x="71" y="299"/>
                  </a:lnTo>
                  <a:lnTo>
                    <a:pt x="81" y="293"/>
                  </a:lnTo>
                  <a:lnTo>
                    <a:pt x="85" y="293"/>
                  </a:lnTo>
                  <a:lnTo>
                    <a:pt x="85" y="299"/>
                  </a:lnTo>
                  <a:lnTo>
                    <a:pt x="95" y="299"/>
                  </a:lnTo>
                  <a:lnTo>
                    <a:pt x="100" y="288"/>
                  </a:lnTo>
                  <a:lnTo>
                    <a:pt x="109" y="254"/>
                  </a:lnTo>
                  <a:lnTo>
                    <a:pt x="114" y="254"/>
                  </a:lnTo>
                  <a:lnTo>
                    <a:pt x="119" y="260"/>
                  </a:lnTo>
                  <a:lnTo>
                    <a:pt x="123" y="248"/>
                  </a:lnTo>
                  <a:lnTo>
                    <a:pt x="123" y="237"/>
                  </a:lnTo>
                  <a:lnTo>
                    <a:pt x="152" y="231"/>
                  </a:lnTo>
                  <a:lnTo>
                    <a:pt x="161" y="237"/>
                  </a:lnTo>
                  <a:lnTo>
                    <a:pt x="171" y="237"/>
                  </a:lnTo>
                  <a:lnTo>
                    <a:pt x="171" y="214"/>
                  </a:lnTo>
                  <a:lnTo>
                    <a:pt x="180" y="214"/>
                  </a:lnTo>
                  <a:lnTo>
                    <a:pt x="195" y="214"/>
                  </a:lnTo>
                  <a:lnTo>
                    <a:pt x="199" y="197"/>
                  </a:lnTo>
                  <a:lnTo>
                    <a:pt x="199" y="186"/>
                  </a:lnTo>
                  <a:lnTo>
                    <a:pt x="180" y="175"/>
                  </a:lnTo>
                  <a:lnTo>
                    <a:pt x="176" y="158"/>
                  </a:lnTo>
                  <a:lnTo>
                    <a:pt x="190" y="152"/>
                  </a:lnTo>
                  <a:lnTo>
                    <a:pt x="190" y="135"/>
                  </a:lnTo>
                  <a:lnTo>
                    <a:pt x="176" y="135"/>
                  </a:lnTo>
                  <a:lnTo>
                    <a:pt x="185" y="113"/>
                  </a:lnTo>
                  <a:lnTo>
                    <a:pt x="195" y="130"/>
                  </a:lnTo>
                  <a:lnTo>
                    <a:pt x="204" y="113"/>
                  </a:lnTo>
                  <a:lnTo>
                    <a:pt x="209" y="107"/>
                  </a:lnTo>
                  <a:lnTo>
                    <a:pt x="209" y="96"/>
                  </a:lnTo>
                  <a:lnTo>
                    <a:pt x="223" y="96"/>
                  </a:lnTo>
                  <a:lnTo>
                    <a:pt x="223" y="118"/>
                  </a:lnTo>
                  <a:lnTo>
                    <a:pt x="228" y="130"/>
                  </a:lnTo>
                  <a:lnTo>
                    <a:pt x="242" y="107"/>
                  </a:lnTo>
                  <a:lnTo>
                    <a:pt x="252" y="107"/>
                  </a:lnTo>
                  <a:lnTo>
                    <a:pt x="261" y="96"/>
                  </a:lnTo>
                  <a:lnTo>
                    <a:pt x="242" y="73"/>
                  </a:lnTo>
                  <a:lnTo>
                    <a:pt x="242" y="51"/>
                  </a:lnTo>
                  <a:lnTo>
                    <a:pt x="218" y="34"/>
                  </a:lnTo>
                  <a:lnTo>
                    <a:pt x="223" y="17"/>
                  </a:lnTo>
                  <a:lnTo>
                    <a:pt x="242" y="23"/>
                  </a:lnTo>
                  <a:lnTo>
                    <a:pt x="242" y="11"/>
                  </a:lnTo>
                  <a:lnTo>
                    <a:pt x="228" y="0"/>
                  </a:lnTo>
                  <a:lnTo>
                    <a:pt x="214" y="11"/>
                  </a:lnTo>
                  <a:lnTo>
                    <a:pt x="204" y="11"/>
                  </a:lnTo>
                  <a:lnTo>
                    <a:pt x="195" y="28"/>
                  </a:lnTo>
                  <a:lnTo>
                    <a:pt x="171" y="34"/>
                  </a:lnTo>
                  <a:lnTo>
                    <a:pt x="161" y="17"/>
                  </a:lnTo>
                  <a:lnTo>
                    <a:pt x="138" y="34"/>
                  </a:lnTo>
                  <a:lnTo>
                    <a:pt x="119" y="23"/>
                  </a:lnTo>
                  <a:lnTo>
                    <a:pt x="100" y="28"/>
                  </a:lnTo>
                  <a:lnTo>
                    <a:pt x="100" y="34"/>
                  </a:lnTo>
                  <a:lnTo>
                    <a:pt x="90" y="51"/>
                  </a:lnTo>
                  <a:lnTo>
                    <a:pt x="85" y="68"/>
                  </a:lnTo>
                  <a:lnTo>
                    <a:pt x="71" y="68"/>
                  </a:lnTo>
                  <a:lnTo>
                    <a:pt x="52" y="62"/>
                  </a:lnTo>
                  <a:lnTo>
                    <a:pt x="43" y="45"/>
                  </a:lnTo>
                  <a:lnTo>
                    <a:pt x="38" y="45"/>
                  </a:lnTo>
                  <a:lnTo>
                    <a:pt x="28" y="51"/>
                  </a:lnTo>
                  <a:lnTo>
                    <a:pt x="19" y="45"/>
                  </a:lnTo>
                  <a:lnTo>
                    <a:pt x="9" y="51"/>
                  </a:lnTo>
                  <a:lnTo>
                    <a:pt x="9" y="73"/>
                  </a:lnTo>
                  <a:lnTo>
                    <a:pt x="0" y="90"/>
                  </a:lnTo>
                  <a:lnTo>
                    <a:pt x="9" y="102"/>
                  </a:lnTo>
                  <a:lnTo>
                    <a:pt x="9" y="113"/>
                  </a:lnTo>
                  <a:lnTo>
                    <a:pt x="24" y="118"/>
                  </a:lnTo>
                  <a:lnTo>
                    <a:pt x="28" y="147"/>
                  </a:lnTo>
                  <a:lnTo>
                    <a:pt x="24" y="158"/>
                  </a:lnTo>
                  <a:lnTo>
                    <a:pt x="28" y="169"/>
                  </a:lnTo>
                  <a:lnTo>
                    <a:pt x="19" y="209"/>
                  </a:lnTo>
                  <a:lnTo>
                    <a:pt x="14" y="231"/>
                  </a:lnTo>
                  <a:lnTo>
                    <a:pt x="5" y="237"/>
                  </a:lnTo>
                  <a:lnTo>
                    <a:pt x="24" y="254"/>
                  </a:lnTo>
                  <a:lnTo>
                    <a:pt x="14" y="282"/>
                  </a:lnTo>
                  <a:lnTo>
                    <a:pt x="28" y="293"/>
                  </a:lnTo>
                  <a:lnTo>
                    <a:pt x="38" y="271"/>
                  </a:lnTo>
                  <a:lnTo>
                    <a:pt x="57" y="265"/>
                  </a:lnTo>
                </a:path>
              </a:pathLst>
            </a:custGeom>
            <a:solidFill>
              <a:sysClr val="window" lastClr="FFFFFF">
                <a:lumMod val="75000"/>
              </a:sysClr>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67" name="Freeform 66"/>
            <p:cNvSpPr>
              <a:spLocks/>
            </p:cNvSpPr>
            <p:nvPr/>
          </p:nvSpPr>
          <p:spPr bwMode="auto">
            <a:xfrm>
              <a:off x="3518634" y="4139669"/>
              <a:ext cx="576225" cy="534185"/>
            </a:xfrm>
            <a:custGeom>
              <a:avLst/>
              <a:gdLst>
                <a:gd name="T0" fmla="*/ 39895 w 285"/>
                <a:gd name="T1" fmla="*/ 140786 h 309"/>
                <a:gd name="T2" fmla="*/ 79790 w 285"/>
                <a:gd name="T3" fmla="*/ 235344 h 309"/>
                <a:gd name="T4" fmla="*/ 90289 w 285"/>
                <a:gd name="T5" fmla="*/ 294180 h 309"/>
                <a:gd name="T6" fmla="*/ 149082 w 285"/>
                <a:gd name="T7" fmla="*/ 271066 h 309"/>
                <a:gd name="T8" fmla="*/ 188977 w 285"/>
                <a:gd name="T9" fmla="*/ 340408 h 309"/>
                <a:gd name="T10" fmla="*/ 178479 w 285"/>
                <a:gd name="T11" fmla="*/ 399244 h 309"/>
                <a:gd name="T12" fmla="*/ 239371 w 285"/>
                <a:gd name="T13" fmla="*/ 388738 h 309"/>
                <a:gd name="T14" fmla="*/ 317062 w 285"/>
                <a:gd name="T15" fmla="*/ 399244 h 309"/>
                <a:gd name="T16" fmla="*/ 377954 w 285"/>
                <a:gd name="T17" fmla="*/ 470688 h 309"/>
                <a:gd name="T18" fmla="*/ 348558 w 285"/>
                <a:gd name="T19" fmla="*/ 542132 h 309"/>
                <a:gd name="T20" fmla="*/ 396852 w 285"/>
                <a:gd name="T21" fmla="*/ 552638 h 309"/>
                <a:gd name="T22" fmla="*/ 447246 w 285"/>
                <a:gd name="T23" fmla="*/ 634588 h 309"/>
                <a:gd name="T24" fmla="*/ 527036 w 285"/>
                <a:gd name="T25" fmla="*/ 600967 h 309"/>
                <a:gd name="T26" fmla="*/ 556433 w 285"/>
                <a:gd name="T27" fmla="*/ 611474 h 309"/>
                <a:gd name="T28" fmla="*/ 596328 w 285"/>
                <a:gd name="T29" fmla="*/ 516916 h 309"/>
                <a:gd name="T30" fmla="*/ 566932 w 285"/>
                <a:gd name="T31" fmla="*/ 458080 h 309"/>
                <a:gd name="T32" fmla="*/ 516538 w 285"/>
                <a:gd name="T33" fmla="*/ 376130 h 309"/>
                <a:gd name="T34" fmla="*/ 487141 w 285"/>
                <a:gd name="T35" fmla="*/ 306788 h 309"/>
                <a:gd name="T36" fmla="*/ 487141 w 285"/>
                <a:gd name="T37" fmla="*/ 258458 h 309"/>
                <a:gd name="T38" fmla="*/ 527036 w 285"/>
                <a:gd name="T39" fmla="*/ 140786 h 309"/>
                <a:gd name="T40" fmla="*/ 487141 w 285"/>
                <a:gd name="T41" fmla="*/ 130280 h 309"/>
                <a:gd name="T42" fmla="*/ 457745 w 285"/>
                <a:gd name="T43" fmla="*/ 140786 h 309"/>
                <a:gd name="T44" fmla="*/ 447246 w 285"/>
                <a:gd name="T45" fmla="*/ 94558 h 309"/>
                <a:gd name="T46" fmla="*/ 457745 w 285"/>
                <a:gd name="T47" fmla="*/ 46228 h 309"/>
                <a:gd name="T48" fmla="*/ 407351 w 285"/>
                <a:gd name="T49" fmla="*/ 46228 h 309"/>
                <a:gd name="T50" fmla="*/ 377954 w 285"/>
                <a:gd name="T51" fmla="*/ 0 h 309"/>
                <a:gd name="T52" fmla="*/ 317062 w 285"/>
                <a:gd name="T53" fmla="*/ 0 h 309"/>
                <a:gd name="T54" fmla="*/ 279266 w 285"/>
                <a:gd name="T55" fmla="*/ 0 h 309"/>
                <a:gd name="T56" fmla="*/ 228872 w 285"/>
                <a:gd name="T57" fmla="*/ 23114 h 309"/>
                <a:gd name="T58" fmla="*/ 178479 w 285"/>
                <a:gd name="T59" fmla="*/ 0 h 309"/>
                <a:gd name="T60" fmla="*/ 138583 w 285"/>
                <a:gd name="T61" fmla="*/ 12608 h 309"/>
                <a:gd name="T62" fmla="*/ 109187 w 285"/>
                <a:gd name="T63" fmla="*/ 35722 h 309"/>
                <a:gd name="T64" fmla="*/ 79790 w 285"/>
                <a:gd name="T65" fmla="*/ 23114 h 309"/>
                <a:gd name="T66" fmla="*/ 39895 w 285"/>
                <a:gd name="T67" fmla="*/ 0 h 309"/>
                <a:gd name="T68" fmla="*/ 29396 w 285"/>
                <a:gd name="T69" fmla="*/ 71444 h 3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5"/>
                <a:gd name="T106" fmla="*/ 0 h 309"/>
                <a:gd name="T107" fmla="*/ 285 w 285"/>
                <a:gd name="T108" fmla="*/ 309 h 3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5" h="309">
                  <a:moveTo>
                    <a:pt x="0" y="50"/>
                  </a:moveTo>
                  <a:lnTo>
                    <a:pt x="19" y="67"/>
                  </a:lnTo>
                  <a:lnTo>
                    <a:pt x="24" y="101"/>
                  </a:lnTo>
                  <a:lnTo>
                    <a:pt x="38" y="112"/>
                  </a:lnTo>
                  <a:lnTo>
                    <a:pt x="33" y="129"/>
                  </a:lnTo>
                  <a:lnTo>
                    <a:pt x="43" y="140"/>
                  </a:lnTo>
                  <a:lnTo>
                    <a:pt x="62" y="140"/>
                  </a:lnTo>
                  <a:lnTo>
                    <a:pt x="71" y="129"/>
                  </a:lnTo>
                  <a:lnTo>
                    <a:pt x="104" y="157"/>
                  </a:lnTo>
                  <a:lnTo>
                    <a:pt x="90" y="162"/>
                  </a:lnTo>
                  <a:lnTo>
                    <a:pt x="85" y="179"/>
                  </a:lnTo>
                  <a:lnTo>
                    <a:pt x="85" y="190"/>
                  </a:lnTo>
                  <a:lnTo>
                    <a:pt x="109" y="179"/>
                  </a:lnTo>
                  <a:lnTo>
                    <a:pt x="114" y="185"/>
                  </a:lnTo>
                  <a:lnTo>
                    <a:pt x="142" y="162"/>
                  </a:lnTo>
                  <a:lnTo>
                    <a:pt x="151" y="190"/>
                  </a:lnTo>
                  <a:lnTo>
                    <a:pt x="161" y="190"/>
                  </a:lnTo>
                  <a:lnTo>
                    <a:pt x="180" y="224"/>
                  </a:lnTo>
                  <a:lnTo>
                    <a:pt x="166" y="241"/>
                  </a:lnTo>
                  <a:lnTo>
                    <a:pt x="166" y="258"/>
                  </a:lnTo>
                  <a:lnTo>
                    <a:pt x="185" y="263"/>
                  </a:lnTo>
                  <a:lnTo>
                    <a:pt x="189" y="263"/>
                  </a:lnTo>
                  <a:lnTo>
                    <a:pt x="199" y="269"/>
                  </a:lnTo>
                  <a:lnTo>
                    <a:pt x="213" y="302"/>
                  </a:lnTo>
                  <a:lnTo>
                    <a:pt x="232" y="308"/>
                  </a:lnTo>
                  <a:lnTo>
                    <a:pt x="251" y="286"/>
                  </a:lnTo>
                  <a:lnTo>
                    <a:pt x="265" y="286"/>
                  </a:lnTo>
                  <a:lnTo>
                    <a:pt x="265" y="291"/>
                  </a:lnTo>
                  <a:lnTo>
                    <a:pt x="275" y="258"/>
                  </a:lnTo>
                  <a:lnTo>
                    <a:pt x="284" y="246"/>
                  </a:lnTo>
                  <a:lnTo>
                    <a:pt x="279" y="230"/>
                  </a:lnTo>
                  <a:lnTo>
                    <a:pt x="270" y="218"/>
                  </a:lnTo>
                  <a:lnTo>
                    <a:pt x="265" y="207"/>
                  </a:lnTo>
                  <a:lnTo>
                    <a:pt x="246" y="179"/>
                  </a:lnTo>
                  <a:lnTo>
                    <a:pt x="241" y="162"/>
                  </a:lnTo>
                  <a:lnTo>
                    <a:pt x="232" y="146"/>
                  </a:lnTo>
                  <a:lnTo>
                    <a:pt x="227" y="123"/>
                  </a:lnTo>
                  <a:lnTo>
                    <a:pt x="232" y="123"/>
                  </a:lnTo>
                  <a:lnTo>
                    <a:pt x="251" y="101"/>
                  </a:lnTo>
                  <a:lnTo>
                    <a:pt x="251" y="67"/>
                  </a:lnTo>
                  <a:lnTo>
                    <a:pt x="241" y="62"/>
                  </a:lnTo>
                  <a:lnTo>
                    <a:pt x="232" y="62"/>
                  </a:lnTo>
                  <a:lnTo>
                    <a:pt x="232" y="73"/>
                  </a:lnTo>
                  <a:lnTo>
                    <a:pt x="218" y="67"/>
                  </a:lnTo>
                  <a:lnTo>
                    <a:pt x="204" y="50"/>
                  </a:lnTo>
                  <a:lnTo>
                    <a:pt x="213" y="45"/>
                  </a:lnTo>
                  <a:lnTo>
                    <a:pt x="218" y="39"/>
                  </a:lnTo>
                  <a:lnTo>
                    <a:pt x="218" y="22"/>
                  </a:lnTo>
                  <a:lnTo>
                    <a:pt x="199" y="34"/>
                  </a:lnTo>
                  <a:lnTo>
                    <a:pt x="194" y="22"/>
                  </a:lnTo>
                  <a:lnTo>
                    <a:pt x="180" y="17"/>
                  </a:lnTo>
                  <a:lnTo>
                    <a:pt x="180" y="0"/>
                  </a:lnTo>
                  <a:lnTo>
                    <a:pt x="166" y="0"/>
                  </a:lnTo>
                  <a:lnTo>
                    <a:pt x="151" y="0"/>
                  </a:lnTo>
                  <a:lnTo>
                    <a:pt x="142" y="0"/>
                  </a:lnTo>
                  <a:lnTo>
                    <a:pt x="133" y="0"/>
                  </a:lnTo>
                  <a:lnTo>
                    <a:pt x="123" y="17"/>
                  </a:lnTo>
                  <a:lnTo>
                    <a:pt x="109" y="11"/>
                  </a:lnTo>
                  <a:lnTo>
                    <a:pt x="90" y="0"/>
                  </a:lnTo>
                  <a:lnTo>
                    <a:pt x="85" y="0"/>
                  </a:lnTo>
                  <a:lnTo>
                    <a:pt x="80" y="6"/>
                  </a:lnTo>
                  <a:lnTo>
                    <a:pt x="66" y="6"/>
                  </a:lnTo>
                  <a:lnTo>
                    <a:pt x="66" y="0"/>
                  </a:lnTo>
                  <a:lnTo>
                    <a:pt x="52" y="17"/>
                  </a:lnTo>
                  <a:lnTo>
                    <a:pt x="47" y="11"/>
                  </a:lnTo>
                  <a:lnTo>
                    <a:pt x="38" y="11"/>
                  </a:lnTo>
                  <a:lnTo>
                    <a:pt x="28" y="0"/>
                  </a:lnTo>
                  <a:lnTo>
                    <a:pt x="19" y="0"/>
                  </a:lnTo>
                  <a:lnTo>
                    <a:pt x="14" y="6"/>
                  </a:lnTo>
                  <a:lnTo>
                    <a:pt x="14" y="34"/>
                  </a:lnTo>
                  <a:lnTo>
                    <a:pt x="0" y="50"/>
                  </a:lnTo>
                </a:path>
              </a:pathLst>
            </a:custGeom>
            <a:solidFill>
              <a:srgbClr val="92D050"/>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68" name="Freeform 41"/>
            <p:cNvSpPr>
              <a:spLocks/>
            </p:cNvSpPr>
            <p:nvPr/>
          </p:nvSpPr>
          <p:spPr bwMode="auto">
            <a:xfrm>
              <a:off x="3853868" y="4000996"/>
              <a:ext cx="1012431" cy="760881"/>
            </a:xfrm>
            <a:custGeom>
              <a:avLst/>
              <a:gdLst>
                <a:gd name="T0" fmla="*/ 2147483647 w 503"/>
                <a:gd name="T1" fmla="*/ 2147483647 h 444"/>
                <a:gd name="T2" fmla="*/ 2147483647 w 503"/>
                <a:gd name="T3" fmla="*/ 2147483647 h 444"/>
                <a:gd name="T4" fmla="*/ 2147483647 w 503"/>
                <a:gd name="T5" fmla="*/ 2147483647 h 444"/>
                <a:gd name="T6" fmla="*/ 2147483647 w 503"/>
                <a:gd name="T7" fmla="*/ 2147483647 h 444"/>
                <a:gd name="T8" fmla="*/ 2147483647 w 503"/>
                <a:gd name="T9" fmla="*/ 2147483647 h 444"/>
                <a:gd name="T10" fmla="*/ 2147483647 w 503"/>
                <a:gd name="T11" fmla="*/ 2147483647 h 444"/>
                <a:gd name="T12" fmla="*/ 2147483647 w 503"/>
                <a:gd name="T13" fmla="*/ 2147483647 h 444"/>
                <a:gd name="T14" fmla="*/ 2147483647 w 503"/>
                <a:gd name="T15" fmla="*/ 2147483647 h 444"/>
                <a:gd name="T16" fmla="*/ 2147483647 w 503"/>
                <a:gd name="T17" fmla="*/ 2147483647 h 444"/>
                <a:gd name="T18" fmla="*/ 2147483647 w 503"/>
                <a:gd name="T19" fmla="*/ 2147483647 h 444"/>
                <a:gd name="T20" fmla="*/ 2147483647 w 503"/>
                <a:gd name="T21" fmla="*/ 2147483647 h 444"/>
                <a:gd name="T22" fmla="*/ 2147483647 w 503"/>
                <a:gd name="T23" fmla="*/ 2147483647 h 444"/>
                <a:gd name="T24" fmla="*/ 2147483647 w 503"/>
                <a:gd name="T25" fmla="*/ 2147483647 h 444"/>
                <a:gd name="T26" fmla="*/ 2147483647 w 503"/>
                <a:gd name="T27" fmla="*/ 2147483647 h 444"/>
                <a:gd name="T28" fmla="*/ 2147483647 w 503"/>
                <a:gd name="T29" fmla="*/ 2147483647 h 444"/>
                <a:gd name="T30" fmla="*/ 2147483647 w 503"/>
                <a:gd name="T31" fmla="*/ 2147483647 h 444"/>
                <a:gd name="T32" fmla="*/ 2147483647 w 503"/>
                <a:gd name="T33" fmla="*/ 2147483647 h 444"/>
                <a:gd name="T34" fmla="*/ 2147483647 w 503"/>
                <a:gd name="T35" fmla="*/ 2147483647 h 444"/>
                <a:gd name="T36" fmla="*/ 2147483647 w 503"/>
                <a:gd name="T37" fmla="*/ 2147483647 h 444"/>
                <a:gd name="T38" fmla="*/ 2147483647 w 503"/>
                <a:gd name="T39" fmla="*/ 2147483647 h 444"/>
                <a:gd name="T40" fmla="*/ 2147483647 w 503"/>
                <a:gd name="T41" fmla="*/ 2147483647 h 444"/>
                <a:gd name="T42" fmla="*/ 2147483647 w 503"/>
                <a:gd name="T43" fmla="*/ 2147483647 h 444"/>
                <a:gd name="T44" fmla="*/ 2147483647 w 503"/>
                <a:gd name="T45" fmla="*/ 2147483647 h 444"/>
                <a:gd name="T46" fmla="*/ 2147483647 w 503"/>
                <a:gd name="T47" fmla="*/ 0 h 444"/>
                <a:gd name="T48" fmla="*/ 2147483647 w 503"/>
                <a:gd name="T49" fmla="*/ 2147483647 h 444"/>
                <a:gd name="T50" fmla="*/ 2147483647 w 503"/>
                <a:gd name="T51" fmla="*/ 2147483647 h 444"/>
                <a:gd name="T52" fmla="*/ 2147483647 w 503"/>
                <a:gd name="T53" fmla="*/ 2147483647 h 444"/>
                <a:gd name="T54" fmla="*/ 2147483647 w 503"/>
                <a:gd name="T55" fmla="*/ 2147483647 h 444"/>
                <a:gd name="T56" fmla="*/ 2147483647 w 503"/>
                <a:gd name="T57" fmla="*/ 2147483647 h 444"/>
                <a:gd name="T58" fmla="*/ 2147483647 w 503"/>
                <a:gd name="T59" fmla="*/ 2147483647 h 444"/>
                <a:gd name="T60" fmla="*/ 2147483647 w 503"/>
                <a:gd name="T61" fmla="*/ 2147483647 h 444"/>
                <a:gd name="T62" fmla="*/ 2147483647 w 503"/>
                <a:gd name="T63" fmla="*/ 2147483647 h 444"/>
                <a:gd name="T64" fmla="*/ 2147483647 w 503"/>
                <a:gd name="T65" fmla="*/ 2147483647 h 444"/>
                <a:gd name="T66" fmla="*/ 2147483647 w 503"/>
                <a:gd name="T67" fmla="*/ 2147483647 h 444"/>
                <a:gd name="T68" fmla="*/ 2147483647 w 503"/>
                <a:gd name="T69" fmla="*/ 2147483647 h 444"/>
                <a:gd name="T70" fmla="*/ 2147483647 w 503"/>
                <a:gd name="T71" fmla="*/ 2147483647 h 444"/>
                <a:gd name="T72" fmla="*/ 2147483647 w 503"/>
                <a:gd name="T73" fmla="*/ 2147483647 h 444"/>
                <a:gd name="T74" fmla="*/ 2147483647 w 503"/>
                <a:gd name="T75" fmla="*/ 2147483647 h 444"/>
                <a:gd name="T76" fmla="*/ 2147483647 w 503"/>
                <a:gd name="T77" fmla="*/ 2147483647 h 444"/>
                <a:gd name="T78" fmla="*/ 2147483647 w 503"/>
                <a:gd name="T79" fmla="*/ 2147483647 h 444"/>
                <a:gd name="T80" fmla="*/ 2147483647 w 503"/>
                <a:gd name="T81" fmla="*/ 2147483647 h 444"/>
                <a:gd name="T82" fmla="*/ 2147483647 w 503"/>
                <a:gd name="T83" fmla="*/ 2147483647 h 444"/>
                <a:gd name="T84" fmla="*/ 2147483647 w 503"/>
                <a:gd name="T85" fmla="*/ 2147483647 h 444"/>
                <a:gd name="T86" fmla="*/ 2147483647 w 503"/>
                <a:gd name="T87" fmla="*/ 2147483647 h 444"/>
                <a:gd name="T88" fmla="*/ 2147483647 w 503"/>
                <a:gd name="T89" fmla="*/ 2147483647 h 4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3"/>
                <a:gd name="T136" fmla="*/ 0 h 444"/>
                <a:gd name="T137" fmla="*/ 503 w 503"/>
                <a:gd name="T138" fmla="*/ 444 h 4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3" h="444">
                  <a:moveTo>
                    <a:pt x="270" y="320"/>
                  </a:moveTo>
                  <a:lnTo>
                    <a:pt x="289" y="303"/>
                  </a:lnTo>
                  <a:lnTo>
                    <a:pt x="308" y="303"/>
                  </a:lnTo>
                  <a:lnTo>
                    <a:pt x="322" y="314"/>
                  </a:lnTo>
                  <a:lnTo>
                    <a:pt x="336" y="336"/>
                  </a:lnTo>
                  <a:lnTo>
                    <a:pt x="360" y="342"/>
                  </a:lnTo>
                  <a:lnTo>
                    <a:pt x="388" y="348"/>
                  </a:lnTo>
                  <a:lnTo>
                    <a:pt x="407" y="342"/>
                  </a:lnTo>
                  <a:lnTo>
                    <a:pt x="421" y="353"/>
                  </a:lnTo>
                  <a:lnTo>
                    <a:pt x="431" y="381"/>
                  </a:lnTo>
                  <a:lnTo>
                    <a:pt x="440" y="404"/>
                  </a:lnTo>
                  <a:lnTo>
                    <a:pt x="440" y="421"/>
                  </a:lnTo>
                  <a:lnTo>
                    <a:pt x="459" y="437"/>
                  </a:lnTo>
                  <a:lnTo>
                    <a:pt x="474" y="443"/>
                  </a:lnTo>
                  <a:lnTo>
                    <a:pt x="493" y="443"/>
                  </a:lnTo>
                  <a:lnTo>
                    <a:pt x="493" y="437"/>
                  </a:lnTo>
                  <a:lnTo>
                    <a:pt x="493" y="404"/>
                  </a:lnTo>
                  <a:lnTo>
                    <a:pt x="502" y="393"/>
                  </a:lnTo>
                  <a:lnTo>
                    <a:pt x="497" y="359"/>
                  </a:lnTo>
                  <a:lnTo>
                    <a:pt x="488" y="348"/>
                  </a:lnTo>
                  <a:lnTo>
                    <a:pt x="493" y="336"/>
                  </a:lnTo>
                  <a:lnTo>
                    <a:pt x="478" y="325"/>
                  </a:lnTo>
                  <a:lnTo>
                    <a:pt x="474" y="320"/>
                  </a:lnTo>
                  <a:lnTo>
                    <a:pt x="455" y="303"/>
                  </a:lnTo>
                  <a:lnTo>
                    <a:pt x="440" y="303"/>
                  </a:lnTo>
                  <a:lnTo>
                    <a:pt x="440" y="286"/>
                  </a:lnTo>
                  <a:lnTo>
                    <a:pt x="426" y="280"/>
                  </a:lnTo>
                  <a:lnTo>
                    <a:pt x="426" y="258"/>
                  </a:lnTo>
                  <a:lnTo>
                    <a:pt x="417" y="258"/>
                  </a:lnTo>
                  <a:lnTo>
                    <a:pt x="407" y="258"/>
                  </a:lnTo>
                  <a:lnTo>
                    <a:pt x="369" y="241"/>
                  </a:lnTo>
                  <a:lnTo>
                    <a:pt x="355" y="241"/>
                  </a:lnTo>
                  <a:lnTo>
                    <a:pt x="322" y="207"/>
                  </a:lnTo>
                  <a:lnTo>
                    <a:pt x="308" y="191"/>
                  </a:lnTo>
                  <a:lnTo>
                    <a:pt x="294" y="185"/>
                  </a:lnTo>
                  <a:lnTo>
                    <a:pt x="284" y="185"/>
                  </a:lnTo>
                  <a:lnTo>
                    <a:pt x="260" y="174"/>
                  </a:lnTo>
                  <a:lnTo>
                    <a:pt x="246" y="174"/>
                  </a:lnTo>
                  <a:lnTo>
                    <a:pt x="194" y="146"/>
                  </a:lnTo>
                  <a:lnTo>
                    <a:pt x="152" y="118"/>
                  </a:lnTo>
                  <a:lnTo>
                    <a:pt x="133" y="107"/>
                  </a:lnTo>
                  <a:lnTo>
                    <a:pt x="128" y="90"/>
                  </a:lnTo>
                  <a:lnTo>
                    <a:pt x="133" y="73"/>
                  </a:lnTo>
                  <a:lnTo>
                    <a:pt x="156" y="62"/>
                  </a:lnTo>
                  <a:lnTo>
                    <a:pt x="161" y="50"/>
                  </a:lnTo>
                  <a:lnTo>
                    <a:pt x="161" y="34"/>
                  </a:lnTo>
                  <a:lnTo>
                    <a:pt x="152" y="11"/>
                  </a:lnTo>
                  <a:lnTo>
                    <a:pt x="137" y="0"/>
                  </a:lnTo>
                  <a:lnTo>
                    <a:pt x="118" y="17"/>
                  </a:lnTo>
                  <a:lnTo>
                    <a:pt x="104" y="11"/>
                  </a:lnTo>
                  <a:lnTo>
                    <a:pt x="85" y="11"/>
                  </a:lnTo>
                  <a:lnTo>
                    <a:pt x="71" y="17"/>
                  </a:lnTo>
                  <a:lnTo>
                    <a:pt x="85" y="28"/>
                  </a:lnTo>
                  <a:lnTo>
                    <a:pt x="71" y="34"/>
                  </a:lnTo>
                  <a:lnTo>
                    <a:pt x="52" y="28"/>
                  </a:lnTo>
                  <a:lnTo>
                    <a:pt x="33" y="11"/>
                  </a:lnTo>
                  <a:lnTo>
                    <a:pt x="19" y="50"/>
                  </a:lnTo>
                  <a:lnTo>
                    <a:pt x="28" y="62"/>
                  </a:lnTo>
                  <a:lnTo>
                    <a:pt x="19" y="73"/>
                  </a:lnTo>
                  <a:lnTo>
                    <a:pt x="14" y="73"/>
                  </a:lnTo>
                  <a:lnTo>
                    <a:pt x="0" y="84"/>
                  </a:lnTo>
                  <a:lnTo>
                    <a:pt x="5" y="107"/>
                  </a:lnTo>
                  <a:lnTo>
                    <a:pt x="0" y="118"/>
                  </a:lnTo>
                  <a:lnTo>
                    <a:pt x="14" y="118"/>
                  </a:lnTo>
                  <a:lnTo>
                    <a:pt x="19" y="135"/>
                  </a:lnTo>
                  <a:lnTo>
                    <a:pt x="33" y="151"/>
                  </a:lnTo>
                  <a:lnTo>
                    <a:pt x="57" y="140"/>
                  </a:lnTo>
                  <a:lnTo>
                    <a:pt x="57" y="157"/>
                  </a:lnTo>
                  <a:lnTo>
                    <a:pt x="52" y="163"/>
                  </a:lnTo>
                  <a:lnTo>
                    <a:pt x="43" y="168"/>
                  </a:lnTo>
                  <a:lnTo>
                    <a:pt x="57" y="185"/>
                  </a:lnTo>
                  <a:lnTo>
                    <a:pt x="71" y="191"/>
                  </a:lnTo>
                  <a:lnTo>
                    <a:pt x="76" y="179"/>
                  </a:lnTo>
                  <a:lnTo>
                    <a:pt x="90" y="191"/>
                  </a:lnTo>
                  <a:lnTo>
                    <a:pt x="118" y="185"/>
                  </a:lnTo>
                  <a:lnTo>
                    <a:pt x="133" y="185"/>
                  </a:lnTo>
                  <a:lnTo>
                    <a:pt x="142" y="196"/>
                  </a:lnTo>
                  <a:lnTo>
                    <a:pt x="152" y="202"/>
                  </a:lnTo>
                  <a:lnTo>
                    <a:pt x="142" y="219"/>
                  </a:lnTo>
                  <a:lnTo>
                    <a:pt x="175" y="224"/>
                  </a:lnTo>
                  <a:lnTo>
                    <a:pt x="180" y="230"/>
                  </a:lnTo>
                  <a:lnTo>
                    <a:pt x="180" y="247"/>
                  </a:lnTo>
                  <a:lnTo>
                    <a:pt x="194" y="247"/>
                  </a:lnTo>
                  <a:lnTo>
                    <a:pt x="208" y="264"/>
                  </a:lnTo>
                  <a:lnTo>
                    <a:pt x="227" y="252"/>
                  </a:lnTo>
                  <a:lnTo>
                    <a:pt x="246" y="258"/>
                  </a:lnTo>
                  <a:lnTo>
                    <a:pt x="246" y="264"/>
                  </a:lnTo>
                  <a:lnTo>
                    <a:pt x="246" y="280"/>
                  </a:lnTo>
                  <a:lnTo>
                    <a:pt x="251" y="303"/>
                  </a:lnTo>
                  <a:lnTo>
                    <a:pt x="256" y="314"/>
                  </a:lnTo>
                  <a:lnTo>
                    <a:pt x="270" y="320"/>
                  </a:lnTo>
                </a:path>
              </a:pathLst>
            </a:custGeom>
            <a:solidFill>
              <a:srgbClr val="92D050"/>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69" name="Freeform 33"/>
            <p:cNvSpPr>
              <a:spLocks/>
            </p:cNvSpPr>
            <p:nvPr/>
          </p:nvSpPr>
          <p:spPr bwMode="auto">
            <a:xfrm>
              <a:off x="3152436" y="2346595"/>
              <a:ext cx="406588" cy="387072"/>
            </a:xfrm>
            <a:custGeom>
              <a:avLst/>
              <a:gdLst>
                <a:gd name="T0" fmla="*/ 2147483647 w 201"/>
                <a:gd name="T1" fmla="*/ 2147483647 h 227"/>
                <a:gd name="T2" fmla="*/ 2147483647 w 201"/>
                <a:gd name="T3" fmla="*/ 2147483647 h 227"/>
                <a:gd name="T4" fmla="*/ 2147483647 w 201"/>
                <a:gd name="T5" fmla="*/ 2147483647 h 227"/>
                <a:gd name="T6" fmla="*/ 2147483647 w 201"/>
                <a:gd name="T7" fmla="*/ 2147483647 h 227"/>
                <a:gd name="T8" fmla="*/ 2147483647 w 201"/>
                <a:gd name="T9" fmla="*/ 2147483647 h 227"/>
                <a:gd name="T10" fmla="*/ 2147483647 w 201"/>
                <a:gd name="T11" fmla="*/ 2147483647 h 227"/>
                <a:gd name="T12" fmla="*/ 2147483647 w 201"/>
                <a:gd name="T13" fmla="*/ 2147483647 h 227"/>
                <a:gd name="T14" fmla="*/ 2147483647 w 201"/>
                <a:gd name="T15" fmla="*/ 2147483647 h 227"/>
                <a:gd name="T16" fmla="*/ 2147483647 w 201"/>
                <a:gd name="T17" fmla="*/ 2147483647 h 227"/>
                <a:gd name="T18" fmla="*/ 2147483647 w 201"/>
                <a:gd name="T19" fmla="*/ 2147483647 h 227"/>
                <a:gd name="T20" fmla="*/ 2147483647 w 201"/>
                <a:gd name="T21" fmla="*/ 2147483647 h 227"/>
                <a:gd name="T22" fmla="*/ 2147483647 w 201"/>
                <a:gd name="T23" fmla="*/ 2147483647 h 227"/>
                <a:gd name="T24" fmla="*/ 2147483647 w 201"/>
                <a:gd name="T25" fmla="*/ 2147483647 h 227"/>
                <a:gd name="T26" fmla="*/ 2147483647 w 201"/>
                <a:gd name="T27" fmla="*/ 2147483647 h 227"/>
                <a:gd name="T28" fmla="*/ 2147483647 w 201"/>
                <a:gd name="T29" fmla="*/ 2147483647 h 227"/>
                <a:gd name="T30" fmla="*/ 2147483647 w 201"/>
                <a:gd name="T31" fmla="*/ 2147483647 h 227"/>
                <a:gd name="T32" fmla="*/ 2147483647 w 201"/>
                <a:gd name="T33" fmla="*/ 2147483647 h 227"/>
                <a:gd name="T34" fmla="*/ 2147483647 w 201"/>
                <a:gd name="T35" fmla="*/ 2147483647 h 227"/>
                <a:gd name="T36" fmla="*/ 2147483647 w 201"/>
                <a:gd name="T37" fmla="*/ 2147483647 h 227"/>
                <a:gd name="T38" fmla="*/ 2147483647 w 201"/>
                <a:gd name="T39" fmla="*/ 2147483647 h 227"/>
                <a:gd name="T40" fmla="*/ 2147483647 w 201"/>
                <a:gd name="T41" fmla="*/ 2147483647 h 227"/>
                <a:gd name="T42" fmla="*/ 2147483647 w 201"/>
                <a:gd name="T43" fmla="*/ 2147483647 h 227"/>
                <a:gd name="T44" fmla="*/ 2147483647 w 201"/>
                <a:gd name="T45" fmla="*/ 2147483647 h 227"/>
                <a:gd name="T46" fmla="*/ 2147483647 w 201"/>
                <a:gd name="T47" fmla="*/ 2147483647 h 227"/>
                <a:gd name="T48" fmla="*/ 2147483647 w 201"/>
                <a:gd name="T49" fmla="*/ 2147483647 h 227"/>
                <a:gd name="T50" fmla="*/ 2147483647 w 201"/>
                <a:gd name="T51" fmla="*/ 2147483647 h 227"/>
                <a:gd name="T52" fmla="*/ 2147483647 w 201"/>
                <a:gd name="T53" fmla="*/ 2147483647 h 227"/>
                <a:gd name="T54" fmla="*/ 2147483647 w 201"/>
                <a:gd name="T55" fmla="*/ 2147483647 h 227"/>
                <a:gd name="T56" fmla="*/ 2147483647 w 201"/>
                <a:gd name="T57" fmla="*/ 2147483647 h 227"/>
                <a:gd name="T58" fmla="*/ 2147483647 w 201"/>
                <a:gd name="T59" fmla="*/ 2147483647 h 227"/>
                <a:gd name="T60" fmla="*/ 2147483647 w 201"/>
                <a:gd name="T61" fmla="*/ 2147483647 h 227"/>
                <a:gd name="T62" fmla="*/ 2147483647 w 201"/>
                <a:gd name="T63" fmla="*/ 2147483647 h 227"/>
                <a:gd name="T64" fmla="*/ 2147483647 w 201"/>
                <a:gd name="T65" fmla="*/ 0 h 227"/>
                <a:gd name="T66" fmla="*/ 2147483647 w 201"/>
                <a:gd name="T67" fmla="*/ 2147483647 h 227"/>
                <a:gd name="T68" fmla="*/ 2147483647 w 201"/>
                <a:gd name="T69" fmla="*/ 2147483647 h 227"/>
                <a:gd name="T70" fmla="*/ 2147483647 w 201"/>
                <a:gd name="T71" fmla="*/ 2147483647 h 227"/>
                <a:gd name="T72" fmla="*/ 0 w 201"/>
                <a:gd name="T73" fmla="*/ 2147483647 h 227"/>
                <a:gd name="T74" fmla="*/ 0 w 201"/>
                <a:gd name="T75" fmla="*/ 2147483647 h 227"/>
                <a:gd name="T76" fmla="*/ 2147483647 w 201"/>
                <a:gd name="T77" fmla="*/ 2147483647 h 227"/>
                <a:gd name="T78" fmla="*/ 2147483647 w 201"/>
                <a:gd name="T79" fmla="*/ 2147483647 h 227"/>
                <a:gd name="T80" fmla="*/ 2147483647 w 201"/>
                <a:gd name="T81" fmla="*/ 2147483647 h 227"/>
                <a:gd name="T82" fmla="*/ 2147483647 w 201"/>
                <a:gd name="T83" fmla="*/ 2147483647 h 227"/>
                <a:gd name="T84" fmla="*/ 2147483647 w 201"/>
                <a:gd name="T85" fmla="*/ 2147483647 h 227"/>
                <a:gd name="T86" fmla="*/ 2147483647 w 201"/>
                <a:gd name="T87" fmla="*/ 2147483647 h 227"/>
                <a:gd name="T88" fmla="*/ 2147483647 w 201"/>
                <a:gd name="T89" fmla="*/ 2147483647 h 227"/>
                <a:gd name="T90" fmla="*/ 2147483647 w 201"/>
                <a:gd name="T91" fmla="*/ 2147483647 h 227"/>
                <a:gd name="T92" fmla="*/ 2147483647 w 201"/>
                <a:gd name="T93" fmla="*/ 2147483647 h 227"/>
                <a:gd name="T94" fmla="*/ 2147483647 w 201"/>
                <a:gd name="T95" fmla="*/ 2147483647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1"/>
                <a:gd name="T145" fmla="*/ 0 h 227"/>
                <a:gd name="T146" fmla="*/ 201 w 201"/>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1" h="227">
                  <a:moveTo>
                    <a:pt x="95" y="198"/>
                  </a:moveTo>
                  <a:lnTo>
                    <a:pt x="110" y="187"/>
                  </a:lnTo>
                  <a:lnTo>
                    <a:pt x="138" y="193"/>
                  </a:lnTo>
                  <a:lnTo>
                    <a:pt x="152" y="198"/>
                  </a:lnTo>
                  <a:lnTo>
                    <a:pt x="157" y="187"/>
                  </a:lnTo>
                  <a:lnTo>
                    <a:pt x="167" y="187"/>
                  </a:lnTo>
                  <a:lnTo>
                    <a:pt x="176" y="204"/>
                  </a:lnTo>
                  <a:lnTo>
                    <a:pt x="181" y="220"/>
                  </a:lnTo>
                  <a:lnTo>
                    <a:pt x="195" y="226"/>
                  </a:lnTo>
                  <a:lnTo>
                    <a:pt x="200" y="215"/>
                  </a:lnTo>
                  <a:lnTo>
                    <a:pt x="190" y="193"/>
                  </a:lnTo>
                  <a:lnTo>
                    <a:pt x="167" y="176"/>
                  </a:lnTo>
                  <a:lnTo>
                    <a:pt x="167" y="165"/>
                  </a:lnTo>
                  <a:lnTo>
                    <a:pt x="176" y="154"/>
                  </a:lnTo>
                  <a:lnTo>
                    <a:pt x="171" y="143"/>
                  </a:lnTo>
                  <a:lnTo>
                    <a:pt x="157" y="149"/>
                  </a:lnTo>
                  <a:lnTo>
                    <a:pt x="152" y="138"/>
                  </a:lnTo>
                  <a:lnTo>
                    <a:pt x="157" y="116"/>
                  </a:lnTo>
                  <a:lnTo>
                    <a:pt x="167" y="110"/>
                  </a:lnTo>
                  <a:lnTo>
                    <a:pt x="162" y="94"/>
                  </a:lnTo>
                  <a:lnTo>
                    <a:pt x="157" y="94"/>
                  </a:lnTo>
                  <a:lnTo>
                    <a:pt x="152" y="99"/>
                  </a:lnTo>
                  <a:lnTo>
                    <a:pt x="138" y="83"/>
                  </a:lnTo>
                  <a:lnTo>
                    <a:pt x="143" y="72"/>
                  </a:lnTo>
                  <a:lnTo>
                    <a:pt x="157" y="61"/>
                  </a:lnTo>
                  <a:lnTo>
                    <a:pt x="167" y="39"/>
                  </a:lnTo>
                  <a:lnTo>
                    <a:pt x="181" y="33"/>
                  </a:lnTo>
                  <a:lnTo>
                    <a:pt x="167" y="11"/>
                  </a:lnTo>
                  <a:lnTo>
                    <a:pt x="133" y="11"/>
                  </a:lnTo>
                  <a:lnTo>
                    <a:pt x="119" y="22"/>
                  </a:lnTo>
                  <a:lnTo>
                    <a:pt x="95" y="6"/>
                  </a:lnTo>
                  <a:lnTo>
                    <a:pt x="76" y="11"/>
                  </a:lnTo>
                  <a:lnTo>
                    <a:pt x="43" y="0"/>
                  </a:lnTo>
                  <a:lnTo>
                    <a:pt x="38" y="22"/>
                  </a:lnTo>
                  <a:lnTo>
                    <a:pt x="38" y="33"/>
                  </a:lnTo>
                  <a:lnTo>
                    <a:pt x="19" y="44"/>
                  </a:lnTo>
                  <a:lnTo>
                    <a:pt x="0" y="72"/>
                  </a:lnTo>
                  <a:lnTo>
                    <a:pt x="0" y="94"/>
                  </a:lnTo>
                  <a:lnTo>
                    <a:pt x="19" y="116"/>
                  </a:lnTo>
                  <a:lnTo>
                    <a:pt x="5" y="132"/>
                  </a:lnTo>
                  <a:lnTo>
                    <a:pt x="10" y="154"/>
                  </a:lnTo>
                  <a:lnTo>
                    <a:pt x="24" y="165"/>
                  </a:lnTo>
                  <a:lnTo>
                    <a:pt x="38" y="165"/>
                  </a:lnTo>
                  <a:lnTo>
                    <a:pt x="43" y="176"/>
                  </a:lnTo>
                  <a:lnTo>
                    <a:pt x="62" y="176"/>
                  </a:lnTo>
                  <a:lnTo>
                    <a:pt x="86" y="171"/>
                  </a:lnTo>
                  <a:lnTo>
                    <a:pt x="86" y="182"/>
                  </a:lnTo>
                  <a:lnTo>
                    <a:pt x="95" y="198"/>
                  </a:lnTo>
                </a:path>
              </a:pathLst>
            </a:custGeom>
            <a:solidFill>
              <a:sysClr val="window" lastClr="FFFFFF">
                <a:lumMod val="75000"/>
              </a:sysClr>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pic>
          <p:nvPicPr>
            <p:cNvPr id="70"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3806746" y="4362344"/>
              <a:ext cx="188822" cy="20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3473337" y="5340280"/>
              <a:ext cx="188822" cy="20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202226" y="4807181"/>
              <a:ext cx="188822" cy="20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349554" y="4175926"/>
              <a:ext cx="188822" cy="20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3719066" y="4200700"/>
              <a:ext cx="188822" cy="20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2891344" y="2988785"/>
              <a:ext cx="188822" cy="20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3540005" y="4138562"/>
              <a:ext cx="188822" cy="20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2078742" y="3050802"/>
              <a:ext cx="188822" cy="20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3516544" y="5555057"/>
              <a:ext cx="188822" cy="20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3648784" y="5399004"/>
              <a:ext cx="188822" cy="20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112330" y="4312590"/>
              <a:ext cx="188822" cy="20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2688981" y="2961943"/>
              <a:ext cx="188822" cy="20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2699885" y="3431733"/>
              <a:ext cx="188822" cy="20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479070" y="4300211"/>
              <a:ext cx="188822" cy="20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182539" y="4459423"/>
              <a:ext cx="188822" cy="20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327744" y="4931466"/>
              <a:ext cx="188822" cy="20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123233" y="5055751"/>
              <a:ext cx="188822" cy="20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1928905" y="2785771"/>
              <a:ext cx="188822" cy="20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3697186" y="5575175"/>
              <a:ext cx="188822" cy="20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 name="AutoShape 12"/>
          <p:cNvSpPr>
            <a:spLocks noChangeArrowheads="1"/>
          </p:cNvSpPr>
          <p:nvPr/>
        </p:nvSpPr>
        <p:spPr bwMode="auto">
          <a:xfrm rot="5400000">
            <a:off x="3309179" y="3969853"/>
            <a:ext cx="1481679" cy="167135"/>
          </a:xfrm>
          <a:prstGeom prst="triangle">
            <a:avLst>
              <a:gd name="adj" fmla="val 50000"/>
            </a:avLst>
          </a:prstGeom>
          <a:solidFill>
            <a:schemeClr val="tx2"/>
          </a:solidFill>
          <a:ln w="3175">
            <a:solidFill>
              <a:schemeClr val="accent1">
                <a:lumMod val="75000"/>
              </a:schemeClr>
            </a:solidFill>
            <a:miter lim="800000"/>
            <a:headEnd type="none" w="sm" len="sm"/>
            <a:tailEnd type="none" w="sm" len="sm"/>
          </a:ln>
          <a:effectLst>
            <a:outerShdw blurRad="50800" dist="38100" dir="2700000" algn="tl" rotWithShape="0">
              <a:prstClr val="black">
                <a:alpha val="50000"/>
              </a:prstClr>
            </a:outerShdw>
          </a:effectLst>
        </p:spPr>
        <p:txBody>
          <a:bodyPr wrap="none" anchor="ctr"/>
          <a:lstStyle/>
          <a:p>
            <a:pPr>
              <a:defRPr/>
            </a:pPr>
            <a:endParaRPr lang="it-IT" sz="1600" dirty="0">
              <a:solidFill>
                <a:srgbClr val="3366FF"/>
              </a:solidFill>
            </a:endParaRPr>
          </a:p>
        </p:txBody>
      </p:sp>
      <p:sp>
        <p:nvSpPr>
          <p:cNvPr id="120" name="Rounded Rectangle 119"/>
          <p:cNvSpPr/>
          <p:nvPr/>
        </p:nvSpPr>
        <p:spPr>
          <a:xfrm>
            <a:off x="6804248" y="2021064"/>
            <a:ext cx="2131302" cy="1904005"/>
          </a:xfrm>
          <a:prstGeom prst="roundRect">
            <a:avLst/>
          </a:prstGeom>
          <a:noFill/>
          <a:ln w="95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990600" lvl="2" algn="just">
              <a:spcBef>
                <a:spcPts val="600"/>
              </a:spcBef>
              <a:spcAft>
                <a:spcPts val="400"/>
              </a:spcAft>
              <a:buClr>
                <a:srgbClr val="808080"/>
              </a:buClr>
            </a:pPr>
            <a:endParaRPr lang="en-US" sz="1200" b="1" noProof="1">
              <a:solidFill>
                <a:schemeClr val="bg2">
                  <a:lumMod val="75000"/>
                </a:schemeClr>
              </a:solidFill>
              <a:cs typeface="Arial" charset="0"/>
            </a:endParaRPr>
          </a:p>
        </p:txBody>
      </p:sp>
      <p:pic>
        <p:nvPicPr>
          <p:cNvPr id="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370" y="3435458"/>
            <a:ext cx="277200" cy="30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 name="Picture 11"/>
          <p:cNvPicPr>
            <a:picLocks noChangeAspect="1" noChangeArrowheads="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1183" t="48599" r="66640" b="47543"/>
          <a:stretch/>
        </p:blipFill>
        <p:spPr bwMode="auto">
          <a:xfrm>
            <a:off x="7094370" y="2851064"/>
            <a:ext cx="277200" cy="30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2362" y="2366918"/>
            <a:ext cx="562816" cy="20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3922307" y="2132856"/>
            <a:ext cx="4034069" cy="4306947"/>
            <a:chOff x="3923928" y="2420888"/>
            <a:chExt cx="3816424" cy="4248472"/>
          </a:xfrm>
        </p:grpSpPr>
        <p:sp>
          <p:nvSpPr>
            <p:cNvPr id="79" name="Freeform 78"/>
            <p:cNvSpPr/>
            <p:nvPr/>
          </p:nvSpPr>
          <p:spPr>
            <a:xfrm rot="6097062">
              <a:off x="4319579" y="2761354"/>
              <a:ext cx="261325" cy="345057"/>
            </a:xfrm>
            <a:custGeom>
              <a:avLst/>
              <a:gdLst>
                <a:gd name="connsiteX0" fmla="*/ 12362 w 497784"/>
                <a:gd name="connsiteY0" fmla="*/ 5950 h 566443"/>
                <a:gd name="connsiteX1" fmla="*/ 23651 w 497784"/>
                <a:gd name="connsiteY1" fmla="*/ 220439 h 566443"/>
                <a:gd name="connsiteX2" fmla="*/ 91384 w 497784"/>
                <a:gd name="connsiteY2" fmla="*/ 231728 h 566443"/>
                <a:gd name="connsiteX3" fmla="*/ 125251 w 497784"/>
                <a:gd name="connsiteY3" fmla="*/ 299461 h 566443"/>
                <a:gd name="connsiteX4" fmla="*/ 125251 w 497784"/>
                <a:gd name="connsiteY4" fmla="*/ 412350 h 566443"/>
                <a:gd name="connsiteX5" fmla="*/ 159117 w 497784"/>
                <a:gd name="connsiteY5" fmla="*/ 423639 h 566443"/>
                <a:gd name="connsiteX6" fmla="*/ 181695 w 497784"/>
                <a:gd name="connsiteY6" fmla="*/ 457506 h 566443"/>
                <a:gd name="connsiteX7" fmla="*/ 192984 w 497784"/>
                <a:gd name="connsiteY7" fmla="*/ 547817 h 566443"/>
                <a:gd name="connsiteX8" fmla="*/ 283295 w 497784"/>
                <a:gd name="connsiteY8" fmla="*/ 536528 h 566443"/>
                <a:gd name="connsiteX9" fmla="*/ 407473 w 497784"/>
                <a:gd name="connsiteY9" fmla="*/ 525239 h 566443"/>
                <a:gd name="connsiteX10" fmla="*/ 418762 w 497784"/>
                <a:gd name="connsiteY10" fmla="*/ 457506 h 566443"/>
                <a:gd name="connsiteX11" fmla="*/ 452628 w 497784"/>
                <a:gd name="connsiteY11" fmla="*/ 446217 h 566443"/>
                <a:gd name="connsiteX12" fmla="*/ 475206 w 497784"/>
                <a:gd name="connsiteY12" fmla="*/ 412350 h 566443"/>
                <a:gd name="connsiteX13" fmla="*/ 497784 w 497784"/>
                <a:gd name="connsiteY13" fmla="*/ 344617 h 566443"/>
                <a:gd name="connsiteX14" fmla="*/ 475206 w 497784"/>
                <a:gd name="connsiteY14" fmla="*/ 310750 h 566443"/>
                <a:gd name="connsiteX15" fmla="*/ 418762 w 497784"/>
                <a:gd name="connsiteY15" fmla="*/ 254306 h 566443"/>
                <a:gd name="connsiteX16" fmla="*/ 407473 w 497784"/>
                <a:gd name="connsiteY16" fmla="*/ 152706 h 566443"/>
                <a:gd name="connsiteX17" fmla="*/ 339739 w 497784"/>
                <a:gd name="connsiteY17" fmla="*/ 107550 h 566443"/>
                <a:gd name="connsiteX18" fmla="*/ 305873 w 497784"/>
                <a:gd name="connsiteY18" fmla="*/ 84972 h 566443"/>
                <a:gd name="connsiteX19" fmla="*/ 272006 w 497784"/>
                <a:gd name="connsiteY19" fmla="*/ 96261 h 566443"/>
                <a:gd name="connsiteX20" fmla="*/ 260717 w 497784"/>
                <a:gd name="connsiteY20" fmla="*/ 130128 h 566443"/>
                <a:gd name="connsiteX21" fmla="*/ 192984 w 497784"/>
                <a:gd name="connsiteY21" fmla="*/ 118839 h 566443"/>
                <a:gd name="connsiteX22" fmla="*/ 125251 w 497784"/>
                <a:gd name="connsiteY22" fmla="*/ 73684 h 566443"/>
                <a:gd name="connsiteX23" fmla="*/ 91384 w 497784"/>
                <a:gd name="connsiteY23" fmla="*/ 5950 h 566443"/>
                <a:gd name="connsiteX24" fmla="*/ 102673 w 497784"/>
                <a:gd name="connsiteY24" fmla="*/ 28528 h 56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7784" h="566443">
                  <a:moveTo>
                    <a:pt x="12362" y="5950"/>
                  </a:moveTo>
                  <a:cubicBezTo>
                    <a:pt x="16125" y="77446"/>
                    <a:pt x="0" y="152863"/>
                    <a:pt x="23651" y="220439"/>
                  </a:cubicBezTo>
                  <a:cubicBezTo>
                    <a:pt x="31212" y="242043"/>
                    <a:pt x="70911" y="221492"/>
                    <a:pt x="91384" y="231728"/>
                  </a:cubicBezTo>
                  <a:cubicBezTo>
                    <a:pt x="108891" y="240481"/>
                    <a:pt x="119908" y="283432"/>
                    <a:pt x="125251" y="299461"/>
                  </a:cubicBezTo>
                  <a:cubicBezTo>
                    <a:pt x="111349" y="341167"/>
                    <a:pt x="99308" y="360463"/>
                    <a:pt x="125251" y="412350"/>
                  </a:cubicBezTo>
                  <a:cubicBezTo>
                    <a:pt x="130572" y="422993"/>
                    <a:pt x="147828" y="419876"/>
                    <a:pt x="159117" y="423639"/>
                  </a:cubicBezTo>
                  <a:cubicBezTo>
                    <a:pt x="166643" y="434928"/>
                    <a:pt x="178125" y="444416"/>
                    <a:pt x="181695" y="457506"/>
                  </a:cubicBezTo>
                  <a:cubicBezTo>
                    <a:pt x="189678" y="486775"/>
                    <a:pt x="169037" y="529191"/>
                    <a:pt x="192984" y="547817"/>
                  </a:cubicBezTo>
                  <a:cubicBezTo>
                    <a:pt x="216931" y="566443"/>
                    <a:pt x="253124" y="539704"/>
                    <a:pt x="283295" y="536528"/>
                  </a:cubicBezTo>
                  <a:cubicBezTo>
                    <a:pt x="324630" y="532177"/>
                    <a:pt x="366080" y="529002"/>
                    <a:pt x="407473" y="525239"/>
                  </a:cubicBezTo>
                  <a:cubicBezTo>
                    <a:pt x="411236" y="502661"/>
                    <a:pt x="407406" y="477379"/>
                    <a:pt x="418762" y="457506"/>
                  </a:cubicBezTo>
                  <a:cubicBezTo>
                    <a:pt x="424666" y="447174"/>
                    <a:pt x="443336" y="453651"/>
                    <a:pt x="452628" y="446217"/>
                  </a:cubicBezTo>
                  <a:cubicBezTo>
                    <a:pt x="463223" y="437741"/>
                    <a:pt x="469696" y="424748"/>
                    <a:pt x="475206" y="412350"/>
                  </a:cubicBezTo>
                  <a:cubicBezTo>
                    <a:pt x="484872" y="390602"/>
                    <a:pt x="497784" y="344617"/>
                    <a:pt x="497784" y="344617"/>
                  </a:cubicBezTo>
                  <a:cubicBezTo>
                    <a:pt x="490258" y="333328"/>
                    <a:pt x="484800" y="320344"/>
                    <a:pt x="475206" y="310750"/>
                  </a:cubicBezTo>
                  <a:cubicBezTo>
                    <a:pt x="399948" y="235492"/>
                    <a:pt x="478966" y="344614"/>
                    <a:pt x="418762" y="254306"/>
                  </a:cubicBezTo>
                  <a:cubicBezTo>
                    <a:pt x="414999" y="220439"/>
                    <a:pt x="423628" y="182708"/>
                    <a:pt x="407473" y="152706"/>
                  </a:cubicBezTo>
                  <a:cubicBezTo>
                    <a:pt x="394608" y="128814"/>
                    <a:pt x="362317" y="122602"/>
                    <a:pt x="339739" y="107550"/>
                  </a:cubicBezTo>
                  <a:lnTo>
                    <a:pt x="305873" y="84972"/>
                  </a:lnTo>
                  <a:cubicBezTo>
                    <a:pt x="294584" y="88735"/>
                    <a:pt x="280420" y="87847"/>
                    <a:pt x="272006" y="96261"/>
                  </a:cubicBezTo>
                  <a:cubicBezTo>
                    <a:pt x="263592" y="104675"/>
                    <a:pt x="272159" y="126859"/>
                    <a:pt x="260717" y="130128"/>
                  </a:cubicBezTo>
                  <a:cubicBezTo>
                    <a:pt x="238709" y="136416"/>
                    <a:pt x="215562" y="122602"/>
                    <a:pt x="192984" y="118839"/>
                  </a:cubicBezTo>
                  <a:cubicBezTo>
                    <a:pt x="170406" y="103787"/>
                    <a:pt x="133832" y="99426"/>
                    <a:pt x="125251" y="73684"/>
                  </a:cubicBezTo>
                  <a:cubicBezTo>
                    <a:pt x="116069" y="46139"/>
                    <a:pt x="113268" y="27834"/>
                    <a:pt x="91384" y="5950"/>
                  </a:cubicBezTo>
                  <a:cubicBezTo>
                    <a:pt x="85434" y="0"/>
                    <a:pt x="98910" y="21002"/>
                    <a:pt x="102673" y="28528"/>
                  </a:cubicBezTo>
                </a:path>
              </a:pathLst>
            </a:custGeom>
            <a:solidFill>
              <a:srgbClr val="92D050"/>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81" name="Freeform 24"/>
            <p:cNvSpPr>
              <a:spLocks/>
            </p:cNvSpPr>
            <p:nvPr/>
          </p:nvSpPr>
          <p:spPr bwMode="auto">
            <a:xfrm>
              <a:off x="5706400" y="5934408"/>
              <a:ext cx="1016766" cy="662944"/>
            </a:xfrm>
            <a:custGeom>
              <a:avLst/>
              <a:gdLst>
                <a:gd name="T0" fmla="*/ 2147483647 w 454"/>
                <a:gd name="T1" fmla="*/ 2147483647 h 348"/>
                <a:gd name="T2" fmla="*/ 2147483647 w 454"/>
                <a:gd name="T3" fmla="*/ 2147483647 h 348"/>
                <a:gd name="T4" fmla="*/ 2147483647 w 454"/>
                <a:gd name="T5" fmla="*/ 2147483647 h 348"/>
                <a:gd name="T6" fmla="*/ 2147483647 w 454"/>
                <a:gd name="T7" fmla="*/ 2147483647 h 348"/>
                <a:gd name="T8" fmla="*/ 2147483647 w 454"/>
                <a:gd name="T9" fmla="*/ 2147483647 h 348"/>
                <a:gd name="T10" fmla="*/ 2147483647 w 454"/>
                <a:gd name="T11" fmla="*/ 2147483647 h 348"/>
                <a:gd name="T12" fmla="*/ 2147483647 w 454"/>
                <a:gd name="T13" fmla="*/ 2147483647 h 348"/>
                <a:gd name="T14" fmla="*/ 2147483647 w 454"/>
                <a:gd name="T15" fmla="*/ 2147483647 h 348"/>
                <a:gd name="T16" fmla="*/ 2147483647 w 454"/>
                <a:gd name="T17" fmla="*/ 2147483647 h 348"/>
                <a:gd name="T18" fmla="*/ 2147483647 w 454"/>
                <a:gd name="T19" fmla="*/ 2147483647 h 348"/>
                <a:gd name="T20" fmla="*/ 2147483647 w 454"/>
                <a:gd name="T21" fmla="*/ 2147483647 h 348"/>
                <a:gd name="T22" fmla="*/ 2147483647 w 454"/>
                <a:gd name="T23" fmla="*/ 2147483647 h 348"/>
                <a:gd name="T24" fmla="*/ 2147483647 w 454"/>
                <a:gd name="T25" fmla="*/ 2147483647 h 348"/>
                <a:gd name="T26" fmla="*/ 2147483647 w 454"/>
                <a:gd name="T27" fmla="*/ 2147483647 h 348"/>
                <a:gd name="T28" fmla="*/ 2147483647 w 454"/>
                <a:gd name="T29" fmla="*/ 2147483647 h 348"/>
                <a:gd name="T30" fmla="*/ 2147483647 w 454"/>
                <a:gd name="T31" fmla="*/ 2147483647 h 348"/>
                <a:gd name="T32" fmla="*/ 2147483647 w 454"/>
                <a:gd name="T33" fmla="*/ 2147483647 h 348"/>
                <a:gd name="T34" fmla="*/ 2147483647 w 454"/>
                <a:gd name="T35" fmla="*/ 2147483647 h 348"/>
                <a:gd name="T36" fmla="*/ 2147483647 w 454"/>
                <a:gd name="T37" fmla="*/ 2147483647 h 348"/>
                <a:gd name="T38" fmla="*/ 2147483647 w 454"/>
                <a:gd name="T39" fmla="*/ 2147483647 h 348"/>
                <a:gd name="T40" fmla="*/ 2147483647 w 454"/>
                <a:gd name="T41" fmla="*/ 2147483647 h 348"/>
                <a:gd name="T42" fmla="*/ 2147483647 w 454"/>
                <a:gd name="T43" fmla="*/ 2147483647 h 348"/>
                <a:gd name="T44" fmla="*/ 2147483647 w 454"/>
                <a:gd name="T45" fmla="*/ 2147483647 h 348"/>
                <a:gd name="T46" fmla="*/ 2147483647 w 454"/>
                <a:gd name="T47" fmla="*/ 2147483647 h 348"/>
                <a:gd name="T48" fmla="*/ 2147483647 w 454"/>
                <a:gd name="T49" fmla="*/ 2147483647 h 348"/>
                <a:gd name="T50" fmla="*/ 2147483647 w 454"/>
                <a:gd name="T51" fmla="*/ 2147483647 h 348"/>
                <a:gd name="T52" fmla="*/ 2147483647 w 454"/>
                <a:gd name="T53" fmla="*/ 2147483647 h 348"/>
                <a:gd name="T54" fmla="*/ 2147483647 w 454"/>
                <a:gd name="T55" fmla="*/ 2147483647 h 348"/>
                <a:gd name="T56" fmla="*/ 2147483647 w 454"/>
                <a:gd name="T57" fmla="*/ 2147483647 h 348"/>
                <a:gd name="T58" fmla="*/ 2147483647 w 454"/>
                <a:gd name="T59" fmla="*/ 2147483647 h 348"/>
                <a:gd name="T60" fmla="*/ 2147483647 w 454"/>
                <a:gd name="T61" fmla="*/ 2147483647 h 348"/>
                <a:gd name="T62" fmla="*/ 2147483647 w 454"/>
                <a:gd name="T63" fmla="*/ 2147483647 h 348"/>
                <a:gd name="T64" fmla="*/ 2147483647 w 454"/>
                <a:gd name="T65" fmla="*/ 2147483647 h 348"/>
                <a:gd name="T66" fmla="*/ 2147483647 w 454"/>
                <a:gd name="T67" fmla="*/ 2147483647 h 348"/>
                <a:gd name="T68" fmla="*/ 2147483647 w 454"/>
                <a:gd name="T69" fmla="*/ 2147483647 h 348"/>
                <a:gd name="T70" fmla="*/ 2147483647 w 454"/>
                <a:gd name="T71" fmla="*/ 2147483647 h 348"/>
                <a:gd name="T72" fmla="*/ 2147483647 w 454"/>
                <a:gd name="T73" fmla="*/ 2147483647 h 348"/>
                <a:gd name="T74" fmla="*/ 2147483647 w 454"/>
                <a:gd name="T75" fmla="*/ 2147483647 h 348"/>
                <a:gd name="T76" fmla="*/ 0 w 454"/>
                <a:gd name="T77" fmla="*/ 2147483647 h 348"/>
                <a:gd name="T78" fmla="*/ 2147483647 w 454"/>
                <a:gd name="T79" fmla="*/ 2147483647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4"/>
                <a:gd name="T121" fmla="*/ 0 h 348"/>
                <a:gd name="T122" fmla="*/ 454 w 454"/>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4" h="348">
                  <a:moveTo>
                    <a:pt x="5" y="134"/>
                  </a:moveTo>
                  <a:lnTo>
                    <a:pt x="9" y="134"/>
                  </a:lnTo>
                  <a:lnTo>
                    <a:pt x="19" y="151"/>
                  </a:lnTo>
                  <a:lnTo>
                    <a:pt x="33" y="162"/>
                  </a:lnTo>
                  <a:lnTo>
                    <a:pt x="57" y="151"/>
                  </a:lnTo>
                  <a:lnTo>
                    <a:pt x="76" y="162"/>
                  </a:lnTo>
                  <a:lnTo>
                    <a:pt x="90" y="174"/>
                  </a:lnTo>
                  <a:lnTo>
                    <a:pt x="104" y="174"/>
                  </a:lnTo>
                  <a:lnTo>
                    <a:pt x="118" y="190"/>
                  </a:lnTo>
                  <a:lnTo>
                    <a:pt x="132" y="201"/>
                  </a:lnTo>
                  <a:lnTo>
                    <a:pt x="156" y="224"/>
                  </a:lnTo>
                  <a:lnTo>
                    <a:pt x="165" y="218"/>
                  </a:lnTo>
                  <a:lnTo>
                    <a:pt x="184" y="235"/>
                  </a:lnTo>
                  <a:lnTo>
                    <a:pt x="212" y="252"/>
                  </a:lnTo>
                  <a:lnTo>
                    <a:pt x="231" y="252"/>
                  </a:lnTo>
                  <a:lnTo>
                    <a:pt x="250" y="252"/>
                  </a:lnTo>
                  <a:lnTo>
                    <a:pt x="274" y="263"/>
                  </a:lnTo>
                  <a:lnTo>
                    <a:pt x="297" y="297"/>
                  </a:lnTo>
                  <a:lnTo>
                    <a:pt x="302" y="313"/>
                  </a:lnTo>
                  <a:lnTo>
                    <a:pt x="330" y="325"/>
                  </a:lnTo>
                  <a:lnTo>
                    <a:pt x="340" y="336"/>
                  </a:lnTo>
                  <a:lnTo>
                    <a:pt x="354" y="336"/>
                  </a:lnTo>
                  <a:lnTo>
                    <a:pt x="368" y="330"/>
                  </a:lnTo>
                  <a:lnTo>
                    <a:pt x="382" y="336"/>
                  </a:lnTo>
                  <a:lnTo>
                    <a:pt x="387" y="347"/>
                  </a:lnTo>
                  <a:lnTo>
                    <a:pt x="401" y="330"/>
                  </a:lnTo>
                  <a:lnTo>
                    <a:pt x="401" y="313"/>
                  </a:lnTo>
                  <a:lnTo>
                    <a:pt x="401" y="297"/>
                  </a:lnTo>
                  <a:lnTo>
                    <a:pt x="411" y="274"/>
                  </a:lnTo>
                  <a:lnTo>
                    <a:pt x="429" y="263"/>
                  </a:lnTo>
                  <a:lnTo>
                    <a:pt x="434" y="252"/>
                  </a:lnTo>
                  <a:lnTo>
                    <a:pt x="411" y="246"/>
                  </a:lnTo>
                  <a:lnTo>
                    <a:pt x="406" y="235"/>
                  </a:lnTo>
                  <a:lnTo>
                    <a:pt x="420" y="218"/>
                  </a:lnTo>
                  <a:lnTo>
                    <a:pt x="396" y="201"/>
                  </a:lnTo>
                  <a:lnTo>
                    <a:pt x="387" y="185"/>
                  </a:lnTo>
                  <a:lnTo>
                    <a:pt x="401" y="168"/>
                  </a:lnTo>
                  <a:lnTo>
                    <a:pt x="401" y="151"/>
                  </a:lnTo>
                  <a:lnTo>
                    <a:pt x="406" y="118"/>
                  </a:lnTo>
                  <a:lnTo>
                    <a:pt x="415" y="90"/>
                  </a:lnTo>
                  <a:lnTo>
                    <a:pt x="448" y="45"/>
                  </a:lnTo>
                  <a:lnTo>
                    <a:pt x="453" y="28"/>
                  </a:lnTo>
                  <a:lnTo>
                    <a:pt x="453" y="0"/>
                  </a:lnTo>
                  <a:lnTo>
                    <a:pt x="444" y="6"/>
                  </a:lnTo>
                  <a:lnTo>
                    <a:pt x="439" y="11"/>
                  </a:lnTo>
                  <a:lnTo>
                    <a:pt x="415" y="11"/>
                  </a:lnTo>
                  <a:lnTo>
                    <a:pt x="396" y="34"/>
                  </a:lnTo>
                  <a:lnTo>
                    <a:pt x="373" y="34"/>
                  </a:lnTo>
                  <a:lnTo>
                    <a:pt x="368" y="17"/>
                  </a:lnTo>
                  <a:lnTo>
                    <a:pt x="354" y="28"/>
                  </a:lnTo>
                  <a:lnTo>
                    <a:pt x="344" y="28"/>
                  </a:lnTo>
                  <a:lnTo>
                    <a:pt x="330" y="45"/>
                  </a:lnTo>
                  <a:lnTo>
                    <a:pt x="316" y="56"/>
                  </a:lnTo>
                  <a:lnTo>
                    <a:pt x="293" y="56"/>
                  </a:lnTo>
                  <a:lnTo>
                    <a:pt x="274" y="62"/>
                  </a:lnTo>
                  <a:lnTo>
                    <a:pt x="241" y="56"/>
                  </a:lnTo>
                  <a:lnTo>
                    <a:pt x="222" y="62"/>
                  </a:lnTo>
                  <a:lnTo>
                    <a:pt x="193" y="67"/>
                  </a:lnTo>
                  <a:lnTo>
                    <a:pt x="170" y="62"/>
                  </a:lnTo>
                  <a:lnTo>
                    <a:pt x="165" y="50"/>
                  </a:lnTo>
                  <a:lnTo>
                    <a:pt x="151" y="50"/>
                  </a:lnTo>
                  <a:lnTo>
                    <a:pt x="137" y="39"/>
                  </a:lnTo>
                  <a:lnTo>
                    <a:pt x="137" y="22"/>
                  </a:lnTo>
                  <a:lnTo>
                    <a:pt x="127" y="28"/>
                  </a:lnTo>
                  <a:lnTo>
                    <a:pt x="109" y="34"/>
                  </a:lnTo>
                  <a:lnTo>
                    <a:pt x="104" y="28"/>
                  </a:lnTo>
                  <a:lnTo>
                    <a:pt x="94" y="34"/>
                  </a:lnTo>
                  <a:lnTo>
                    <a:pt x="90" y="56"/>
                  </a:lnTo>
                  <a:lnTo>
                    <a:pt x="61" y="56"/>
                  </a:lnTo>
                  <a:lnTo>
                    <a:pt x="52" y="50"/>
                  </a:lnTo>
                  <a:lnTo>
                    <a:pt x="52" y="39"/>
                  </a:lnTo>
                  <a:lnTo>
                    <a:pt x="42" y="34"/>
                  </a:lnTo>
                  <a:lnTo>
                    <a:pt x="38" y="45"/>
                  </a:lnTo>
                  <a:lnTo>
                    <a:pt x="24" y="50"/>
                  </a:lnTo>
                  <a:lnTo>
                    <a:pt x="14" y="50"/>
                  </a:lnTo>
                  <a:lnTo>
                    <a:pt x="5" y="56"/>
                  </a:lnTo>
                  <a:lnTo>
                    <a:pt x="0" y="73"/>
                  </a:lnTo>
                  <a:lnTo>
                    <a:pt x="0" y="84"/>
                  </a:lnTo>
                  <a:lnTo>
                    <a:pt x="0" y="118"/>
                  </a:lnTo>
                  <a:lnTo>
                    <a:pt x="5" y="134"/>
                  </a:lnTo>
                </a:path>
              </a:pathLst>
            </a:custGeom>
            <a:solidFill>
              <a:srgbClr val="92D050"/>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83" name="Freeform 82"/>
            <p:cNvSpPr>
              <a:spLocks/>
            </p:cNvSpPr>
            <p:nvPr/>
          </p:nvSpPr>
          <p:spPr bwMode="auto">
            <a:xfrm>
              <a:off x="4139952" y="2638711"/>
              <a:ext cx="738920" cy="969963"/>
            </a:xfrm>
            <a:custGeom>
              <a:avLst/>
              <a:gdLst>
                <a:gd name="T0" fmla="*/ 2147483647 w 329"/>
                <a:gd name="T1" fmla="*/ 2147483647 h 505"/>
                <a:gd name="T2" fmla="*/ 2147483647 w 329"/>
                <a:gd name="T3" fmla="*/ 2147483647 h 505"/>
                <a:gd name="T4" fmla="*/ 2147483647 w 329"/>
                <a:gd name="T5" fmla="*/ 2147483647 h 505"/>
                <a:gd name="T6" fmla="*/ 2147483647 w 329"/>
                <a:gd name="T7" fmla="*/ 2147483647 h 505"/>
                <a:gd name="T8" fmla="*/ 2147483647 w 329"/>
                <a:gd name="T9" fmla="*/ 2147483647 h 505"/>
                <a:gd name="T10" fmla="*/ 2147483647 w 329"/>
                <a:gd name="T11" fmla="*/ 2147483647 h 505"/>
                <a:gd name="T12" fmla="*/ 2147483647 w 329"/>
                <a:gd name="T13" fmla="*/ 2147483647 h 505"/>
                <a:gd name="T14" fmla="*/ 2147483647 w 329"/>
                <a:gd name="T15" fmla="*/ 2147483647 h 505"/>
                <a:gd name="T16" fmla="*/ 2147483647 w 329"/>
                <a:gd name="T17" fmla="*/ 2147483647 h 505"/>
                <a:gd name="T18" fmla="*/ 2147483647 w 329"/>
                <a:gd name="T19" fmla="*/ 2147483647 h 505"/>
                <a:gd name="T20" fmla="*/ 2147483647 w 329"/>
                <a:gd name="T21" fmla="*/ 2147483647 h 505"/>
                <a:gd name="T22" fmla="*/ 2147483647 w 329"/>
                <a:gd name="T23" fmla="*/ 2147483647 h 505"/>
                <a:gd name="T24" fmla="*/ 2147483647 w 329"/>
                <a:gd name="T25" fmla="*/ 2147483647 h 505"/>
                <a:gd name="T26" fmla="*/ 2147483647 w 329"/>
                <a:gd name="T27" fmla="*/ 2147483647 h 505"/>
                <a:gd name="T28" fmla="*/ 2147483647 w 329"/>
                <a:gd name="T29" fmla="*/ 2147483647 h 505"/>
                <a:gd name="T30" fmla="*/ 2147483647 w 329"/>
                <a:gd name="T31" fmla="*/ 2147483647 h 505"/>
                <a:gd name="T32" fmla="*/ 2147483647 w 329"/>
                <a:gd name="T33" fmla="*/ 2147483647 h 505"/>
                <a:gd name="T34" fmla="*/ 2147483647 w 329"/>
                <a:gd name="T35" fmla="*/ 2147483647 h 505"/>
                <a:gd name="T36" fmla="*/ 2147483647 w 329"/>
                <a:gd name="T37" fmla="*/ 2147483647 h 505"/>
                <a:gd name="T38" fmla="*/ 2147483647 w 329"/>
                <a:gd name="T39" fmla="*/ 2147483647 h 505"/>
                <a:gd name="T40" fmla="*/ 2147483647 w 329"/>
                <a:gd name="T41" fmla="*/ 2147483647 h 505"/>
                <a:gd name="T42" fmla="*/ 2147483647 w 329"/>
                <a:gd name="T43" fmla="*/ 2147483647 h 505"/>
                <a:gd name="T44" fmla="*/ 2147483647 w 329"/>
                <a:gd name="T45" fmla="*/ 2147483647 h 505"/>
                <a:gd name="T46" fmla="*/ 2147483647 w 329"/>
                <a:gd name="T47" fmla="*/ 2147483647 h 505"/>
                <a:gd name="T48" fmla="*/ 2147483647 w 329"/>
                <a:gd name="T49" fmla="*/ 2147483647 h 505"/>
                <a:gd name="T50" fmla="*/ 2147483647 w 329"/>
                <a:gd name="T51" fmla="*/ 2147483647 h 505"/>
                <a:gd name="T52" fmla="*/ 2147483647 w 329"/>
                <a:gd name="T53" fmla="*/ 2147483647 h 505"/>
                <a:gd name="T54" fmla="*/ 2147483647 w 329"/>
                <a:gd name="T55" fmla="*/ 2147483647 h 505"/>
                <a:gd name="T56" fmla="*/ 2147483647 w 329"/>
                <a:gd name="T57" fmla="*/ 2147483647 h 505"/>
                <a:gd name="T58" fmla="*/ 2147483647 w 329"/>
                <a:gd name="T59" fmla="*/ 2147483647 h 505"/>
                <a:gd name="T60" fmla="*/ 2147483647 w 329"/>
                <a:gd name="T61" fmla="*/ 2147483647 h 505"/>
                <a:gd name="T62" fmla="*/ 2147483647 w 329"/>
                <a:gd name="T63" fmla="*/ 2147483647 h 505"/>
                <a:gd name="T64" fmla="*/ 2147483647 w 329"/>
                <a:gd name="T65" fmla="*/ 2147483647 h 505"/>
                <a:gd name="T66" fmla="*/ 2147483647 w 329"/>
                <a:gd name="T67" fmla="*/ 2147483647 h 505"/>
                <a:gd name="T68" fmla="*/ 2147483647 w 329"/>
                <a:gd name="T69" fmla="*/ 2147483647 h 505"/>
                <a:gd name="T70" fmla="*/ 2147483647 w 329"/>
                <a:gd name="T71" fmla="*/ 2147483647 h 505"/>
                <a:gd name="T72" fmla="*/ 2147483647 w 329"/>
                <a:gd name="T73" fmla="*/ 2147483647 h 505"/>
                <a:gd name="T74" fmla="*/ 2147483647 w 329"/>
                <a:gd name="T75" fmla="*/ 2147483647 h 505"/>
                <a:gd name="T76" fmla="*/ 2147483647 w 329"/>
                <a:gd name="T77" fmla="*/ 2147483647 h 505"/>
                <a:gd name="T78" fmla="*/ 2147483647 w 329"/>
                <a:gd name="T79" fmla="*/ 2147483647 h 505"/>
                <a:gd name="T80" fmla="*/ 2147483647 w 329"/>
                <a:gd name="T81" fmla="*/ 2147483647 h 505"/>
                <a:gd name="T82" fmla="*/ 2147483647 w 329"/>
                <a:gd name="T83" fmla="*/ 0 h 505"/>
                <a:gd name="T84" fmla="*/ 2147483647 w 329"/>
                <a:gd name="T85" fmla="*/ 2147483647 h 505"/>
                <a:gd name="T86" fmla="*/ 2147483647 w 329"/>
                <a:gd name="T87" fmla="*/ 2147483647 h 505"/>
                <a:gd name="T88" fmla="*/ 2147483647 w 329"/>
                <a:gd name="T89" fmla="*/ 2147483647 h 505"/>
                <a:gd name="T90" fmla="*/ 2147483647 w 329"/>
                <a:gd name="T91" fmla="*/ 2147483647 h 505"/>
                <a:gd name="T92" fmla="*/ 2147483647 w 329"/>
                <a:gd name="T93" fmla="*/ 2147483647 h 505"/>
                <a:gd name="T94" fmla="*/ 2147483647 w 329"/>
                <a:gd name="T95" fmla="*/ 2147483647 h 505"/>
                <a:gd name="T96" fmla="*/ 2147483647 w 329"/>
                <a:gd name="T97" fmla="*/ 2147483647 h 505"/>
                <a:gd name="T98" fmla="*/ 2147483647 w 329"/>
                <a:gd name="T99" fmla="*/ 2147483647 h 505"/>
                <a:gd name="T100" fmla="*/ 2147483647 w 329"/>
                <a:gd name="T101" fmla="*/ 2147483647 h 505"/>
                <a:gd name="T102" fmla="*/ 2147483647 w 329"/>
                <a:gd name="T103" fmla="*/ 2147483647 h 505"/>
                <a:gd name="T104" fmla="*/ 2147483647 w 329"/>
                <a:gd name="T105" fmla="*/ 2147483647 h 505"/>
                <a:gd name="T106" fmla="*/ 2147483647 w 329"/>
                <a:gd name="T107" fmla="*/ 2147483647 h 50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9"/>
                <a:gd name="T163" fmla="*/ 0 h 505"/>
                <a:gd name="T164" fmla="*/ 329 w 329"/>
                <a:gd name="T165" fmla="*/ 505 h 50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9" h="505">
                  <a:moveTo>
                    <a:pt x="71" y="213"/>
                  </a:moveTo>
                  <a:lnTo>
                    <a:pt x="67" y="230"/>
                  </a:lnTo>
                  <a:lnTo>
                    <a:pt x="67" y="246"/>
                  </a:lnTo>
                  <a:lnTo>
                    <a:pt x="57" y="252"/>
                  </a:lnTo>
                  <a:lnTo>
                    <a:pt x="43" y="252"/>
                  </a:lnTo>
                  <a:lnTo>
                    <a:pt x="33" y="263"/>
                  </a:lnTo>
                  <a:lnTo>
                    <a:pt x="19" y="269"/>
                  </a:lnTo>
                  <a:lnTo>
                    <a:pt x="5" y="269"/>
                  </a:lnTo>
                  <a:lnTo>
                    <a:pt x="0" y="280"/>
                  </a:lnTo>
                  <a:lnTo>
                    <a:pt x="10" y="291"/>
                  </a:lnTo>
                  <a:lnTo>
                    <a:pt x="14" y="297"/>
                  </a:lnTo>
                  <a:lnTo>
                    <a:pt x="14" y="314"/>
                  </a:lnTo>
                  <a:lnTo>
                    <a:pt x="24" y="319"/>
                  </a:lnTo>
                  <a:lnTo>
                    <a:pt x="29" y="330"/>
                  </a:lnTo>
                  <a:lnTo>
                    <a:pt x="33" y="342"/>
                  </a:lnTo>
                  <a:lnTo>
                    <a:pt x="48" y="342"/>
                  </a:lnTo>
                  <a:lnTo>
                    <a:pt x="43" y="358"/>
                  </a:lnTo>
                  <a:lnTo>
                    <a:pt x="48" y="364"/>
                  </a:lnTo>
                  <a:lnTo>
                    <a:pt x="33" y="375"/>
                  </a:lnTo>
                  <a:lnTo>
                    <a:pt x="24" y="398"/>
                  </a:lnTo>
                  <a:lnTo>
                    <a:pt x="29" y="437"/>
                  </a:lnTo>
                  <a:lnTo>
                    <a:pt x="38" y="454"/>
                  </a:lnTo>
                  <a:lnTo>
                    <a:pt x="62" y="482"/>
                  </a:lnTo>
                  <a:lnTo>
                    <a:pt x="76" y="487"/>
                  </a:lnTo>
                  <a:lnTo>
                    <a:pt x="86" y="498"/>
                  </a:lnTo>
                  <a:lnTo>
                    <a:pt x="100" y="487"/>
                  </a:lnTo>
                  <a:lnTo>
                    <a:pt x="119" y="487"/>
                  </a:lnTo>
                  <a:lnTo>
                    <a:pt x="128" y="487"/>
                  </a:lnTo>
                  <a:lnTo>
                    <a:pt x="133" y="493"/>
                  </a:lnTo>
                  <a:lnTo>
                    <a:pt x="143" y="487"/>
                  </a:lnTo>
                  <a:lnTo>
                    <a:pt x="152" y="493"/>
                  </a:lnTo>
                  <a:lnTo>
                    <a:pt x="171" y="493"/>
                  </a:lnTo>
                  <a:lnTo>
                    <a:pt x="181" y="504"/>
                  </a:lnTo>
                  <a:lnTo>
                    <a:pt x="190" y="504"/>
                  </a:lnTo>
                  <a:lnTo>
                    <a:pt x="176" y="476"/>
                  </a:lnTo>
                  <a:lnTo>
                    <a:pt x="190" y="465"/>
                  </a:lnTo>
                  <a:lnTo>
                    <a:pt x="190" y="448"/>
                  </a:lnTo>
                  <a:lnTo>
                    <a:pt x="200" y="442"/>
                  </a:lnTo>
                  <a:lnTo>
                    <a:pt x="200" y="431"/>
                  </a:lnTo>
                  <a:lnTo>
                    <a:pt x="223" y="431"/>
                  </a:lnTo>
                  <a:lnTo>
                    <a:pt x="242" y="420"/>
                  </a:lnTo>
                  <a:lnTo>
                    <a:pt x="257" y="431"/>
                  </a:lnTo>
                  <a:lnTo>
                    <a:pt x="271" y="414"/>
                  </a:lnTo>
                  <a:lnTo>
                    <a:pt x="276" y="414"/>
                  </a:lnTo>
                  <a:lnTo>
                    <a:pt x="285" y="426"/>
                  </a:lnTo>
                  <a:lnTo>
                    <a:pt x="295" y="426"/>
                  </a:lnTo>
                  <a:lnTo>
                    <a:pt x="299" y="403"/>
                  </a:lnTo>
                  <a:lnTo>
                    <a:pt x="328" y="414"/>
                  </a:lnTo>
                  <a:lnTo>
                    <a:pt x="328" y="386"/>
                  </a:lnTo>
                  <a:lnTo>
                    <a:pt x="323" y="375"/>
                  </a:lnTo>
                  <a:lnTo>
                    <a:pt x="323" y="370"/>
                  </a:lnTo>
                  <a:lnTo>
                    <a:pt x="304" y="342"/>
                  </a:lnTo>
                  <a:lnTo>
                    <a:pt x="304" y="319"/>
                  </a:lnTo>
                  <a:lnTo>
                    <a:pt x="295" y="314"/>
                  </a:lnTo>
                  <a:lnTo>
                    <a:pt x="276" y="314"/>
                  </a:lnTo>
                  <a:lnTo>
                    <a:pt x="266" y="319"/>
                  </a:lnTo>
                  <a:lnTo>
                    <a:pt x="257" y="314"/>
                  </a:lnTo>
                  <a:lnTo>
                    <a:pt x="252" y="291"/>
                  </a:lnTo>
                  <a:lnTo>
                    <a:pt x="247" y="280"/>
                  </a:lnTo>
                  <a:lnTo>
                    <a:pt x="247" y="246"/>
                  </a:lnTo>
                  <a:lnTo>
                    <a:pt x="252" y="241"/>
                  </a:lnTo>
                  <a:lnTo>
                    <a:pt x="257" y="241"/>
                  </a:lnTo>
                  <a:lnTo>
                    <a:pt x="266" y="246"/>
                  </a:lnTo>
                  <a:lnTo>
                    <a:pt x="276" y="246"/>
                  </a:lnTo>
                  <a:lnTo>
                    <a:pt x="276" y="235"/>
                  </a:lnTo>
                  <a:lnTo>
                    <a:pt x="280" y="224"/>
                  </a:lnTo>
                  <a:lnTo>
                    <a:pt x="276" y="213"/>
                  </a:lnTo>
                  <a:lnTo>
                    <a:pt x="266" y="202"/>
                  </a:lnTo>
                  <a:lnTo>
                    <a:pt x="266" y="179"/>
                  </a:lnTo>
                  <a:lnTo>
                    <a:pt x="261" y="162"/>
                  </a:lnTo>
                  <a:lnTo>
                    <a:pt x="247" y="157"/>
                  </a:lnTo>
                  <a:lnTo>
                    <a:pt x="247" y="140"/>
                  </a:lnTo>
                  <a:lnTo>
                    <a:pt x="257" y="129"/>
                  </a:lnTo>
                  <a:lnTo>
                    <a:pt x="247" y="118"/>
                  </a:lnTo>
                  <a:lnTo>
                    <a:pt x="257" y="118"/>
                  </a:lnTo>
                  <a:lnTo>
                    <a:pt x="261" y="106"/>
                  </a:lnTo>
                  <a:lnTo>
                    <a:pt x="276" y="101"/>
                  </a:lnTo>
                  <a:lnTo>
                    <a:pt x="276" y="78"/>
                  </a:lnTo>
                  <a:lnTo>
                    <a:pt x="247" y="50"/>
                  </a:lnTo>
                  <a:lnTo>
                    <a:pt x="247" y="45"/>
                  </a:lnTo>
                  <a:lnTo>
                    <a:pt x="247" y="28"/>
                  </a:lnTo>
                  <a:lnTo>
                    <a:pt x="252" y="22"/>
                  </a:lnTo>
                  <a:lnTo>
                    <a:pt x="247" y="6"/>
                  </a:lnTo>
                  <a:lnTo>
                    <a:pt x="238" y="0"/>
                  </a:lnTo>
                  <a:lnTo>
                    <a:pt x="233" y="22"/>
                  </a:lnTo>
                  <a:lnTo>
                    <a:pt x="223" y="34"/>
                  </a:lnTo>
                  <a:lnTo>
                    <a:pt x="219" y="39"/>
                  </a:lnTo>
                  <a:lnTo>
                    <a:pt x="204" y="39"/>
                  </a:lnTo>
                  <a:lnTo>
                    <a:pt x="204" y="45"/>
                  </a:lnTo>
                  <a:lnTo>
                    <a:pt x="209" y="50"/>
                  </a:lnTo>
                  <a:lnTo>
                    <a:pt x="209" y="62"/>
                  </a:lnTo>
                  <a:lnTo>
                    <a:pt x="204" y="78"/>
                  </a:lnTo>
                  <a:lnTo>
                    <a:pt x="195" y="90"/>
                  </a:lnTo>
                  <a:lnTo>
                    <a:pt x="190" y="101"/>
                  </a:lnTo>
                  <a:lnTo>
                    <a:pt x="171" y="101"/>
                  </a:lnTo>
                  <a:lnTo>
                    <a:pt x="171" y="112"/>
                  </a:lnTo>
                  <a:lnTo>
                    <a:pt x="171" y="123"/>
                  </a:lnTo>
                  <a:lnTo>
                    <a:pt x="171" y="134"/>
                  </a:lnTo>
                  <a:lnTo>
                    <a:pt x="166" y="146"/>
                  </a:lnTo>
                  <a:lnTo>
                    <a:pt x="181" y="162"/>
                  </a:lnTo>
                  <a:lnTo>
                    <a:pt x="181" y="174"/>
                  </a:lnTo>
                  <a:lnTo>
                    <a:pt x="181" y="185"/>
                  </a:lnTo>
                  <a:lnTo>
                    <a:pt x="162" y="190"/>
                  </a:lnTo>
                  <a:lnTo>
                    <a:pt x="152" y="179"/>
                  </a:lnTo>
                  <a:lnTo>
                    <a:pt x="133" y="190"/>
                  </a:lnTo>
                  <a:lnTo>
                    <a:pt x="114" y="179"/>
                  </a:lnTo>
                  <a:lnTo>
                    <a:pt x="95" y="185"/>
                  </a:lnTo>
                  <a:lnTo>
                    <a:pt x="81" y="196"/>
                  </a:lnTo>
                  <a:lnTo>
                    <a:pt x="71" y="213"/>
                  </a:lnTo>
                </a:path>
              </a:pathLst>
            </a:custGeom>
            <a:solidFill>
              <a:srgbClr val="92D050"/>
            </a:solidFill>
            <a:ln w="12700" cap="rnd">
              <a:solidFill>
                <a:srgbClr val="EEECE1"/>
              </a:solidFill>
              <a:round/>
              <a:headEnd/>
              <a:tailEnd/>
            </a:ln>
          </p:spPr>
          <p:txBody>
            <a:bodyPr lIns="91436" tIns="45718" rIns="91436" bIns="45718"/>
            <a:lstStyle/>
            <a:p>
              <a:pPr>
                <a:defRPr/>
              </a:pPr>
              <a:endParaRPr lang="it-IT" kern="0" dirty="0">
                <a:solidFill>
                  <a:prstClr val="black"/>
                </a:solidFill>
                <a:latin typeface="Calibri"/>
                <a:cs typeface="Arial" pitchFamily="34" charset="0"/>
              </a:endParaRPr>
            </a:p>
          </p:txBody>
        </p:sp>
        <p:sp>
          <p:nvSpPr>
            <p:cNvPr id="84" name="Freeform 83"/>
            <p:cNvSpPr>
              <a:spLocks/>
            </p:cNvSpPr>
            <p:nvPr/>
          </p:nvSpPr>
          <p:spPr bwMode="auto">
            <a:xfrm>
              <a:off x="4653591" y="2602029"/>
              <a:ext cx="835039" cy="793359"/>
            </a:xfrm>
            <a:custGeom>
              <a:avLst/>
              <a:gdLst>
                <a:gd name="T0" fmla="*/ 2147483647 w 371"/>
                <a:gd name="T1" fmla="*/ 2147483647 h 413"/>
                <a:gd name="T2" fmla="*/ 2147483647 w 371"/>
                <a:gd name="T3" fmla="*/ 2147483647 h 413"/>
                <a:gd name="T4" fmla="*/ 2147483647 w 371"/>
                <a:gd name="T5" fmla="*/ 2147483647 h 413"/>
                <a:gd name="T6" fmla="*/ 2147483647 w 371"/>
                <a:gd name="T7" fmla="*/ 2147483647 h 413"/>
                <a:gd name="T8" fmla="*/ 2147483647 w 371"/>
                <a:gd name="T9" fmla="*/ 2147483647 h 413"/>
                <a:gd name="T10" fmla="*/ 2147483647 w 371"/>
                <a:gd name="T11" fmla="*/ 2147483647 h 413"/>
                <a:gd name="T12" fmla="*/ 2147483647 w 371"/>
                <a:gd name="T13" fmla="*/ 2147483647 h 413"/>
                <a:gd name="T14" fmla="*/ 2147483647 w 371"/>
                <a:gd name="T15" fmla="*/ 2147483647 h 413"/>
                <a:gd name="T16" fmla="*/ 2147483647 w 371"/>
                <a:gd name="T17" fmla="*/ 2147483647 h 413"/>
                <a:gd name="T18" fmla="*/ 2147483647 w 371"/>
                <a:gd name="T19" fmla="*/ 2147483647 h 413"/>
                <a:gd name="T20" fmla="*/ 2147483647 w 371"/>
                <a:gd name="T21" fmla="*/ 2147483647 h 413"/>
                <a:gd name="T22" fmla="*/ 2147483647 w 371"/>
                <a:gd name="T23" fmla="*/ 2147483647 h 413"/>
                <a:gd name="T24" fmla="*/ 2147483647 w 371"/>
                <a:gd name="T25" fmla="*/ 2147483647 h 413"/>
                <a:gd name="T26" fmla="*/ 2147483647 w 371"/>
                <a:gd name="T27" fmla="*/ 2147483647 h 413"/>
                <a:gd name="T28" fmla="*/ 2147483647 w 371"/>
                <a:gd name="T29" fmla="*/ 2147483647 h 413"/>
                <a:gd name="T30" fmla="*/ 2147483647 w 371"/>
                <a:gd name="T31" fmla="*/ 2147483647 h 413"/>
                <a:gd name="T32" fmla="*/ 2147483647 w 371"/>
                <a:gd name="T33" fmla="*/ 2147483647 h 413"/>
                <a:gd name="T34" fmla="*/ 2147483647 w 371"/>
                <a:gd name="T35" fmla="*/ 2147483647 h 413"/>
                <a:gd name="T36" fmla="*/ 2147483647 w 371"/>
                <a:gd name="T37" fmla="*/ 2147483647 h 413"/>
                <a:gd name="T38" fmla="*/ 2147483647 w 371"/>
                <a:gd name="T39" fmla="*/ 2147483647 h 413"/>
                <a:gd name="T40" fmla="*/ 2147483647 w 371"/>
                <a:gd name="T41" fmla="*/ 2147483647 h 413"/>
                <a:gd name="T42" fmla="*/ 2147483647 w 371"/>
                <a:gd name="T43" fmla="*/ 2147483647 h 413"/>
                <a:gd name="T44" fmla="*/ 2147483647 w 371"/>
                <a:gd name="T45" fmla="*/ 2147483647 h 413"/>
                <a:gd name="T46" fmla="*/ 2147483647 w 371"/>
                <a:gd name="T47" fmla="*/ 2147483647 h 413"/>
                <a:gd name="T48" fmla="*/ 2147483647 w 371"/>
                <a:gd name="T49" fmla="*/ 2147483647 h 413"/>
                <a:gd name="T50" fmla="*/ 2147483647 w 371"/>
                <a:gd name="T51" fmla="*/ 2147483647 h 413"/>
                <a:gd name="T52" fmla="*/ 2147483647 w 371"/>
                <a:gd name="T53" fmla="*/ 0 h 413"/>
                <a:gd name="T54" fmla="*/ 2147483647 w 371"/>
                <a:gd name="T55" fmla="*/ 2147483647 h 413"/>
                <a:gd name="T56" fmla="*/ 2147483647 w 371"/>
                <a:gd name="T57" fmla="*/ 2147483647 h 413"/>
                <a:gd name="T58" fmla="*/ 2147483647 w 371"/>
                <a:gd name="T59" fmla="*/ 2147483647 h 413"/>
                <a:gd name="T60" fmla="*/ 2147483647 w 371"/>
                <a:gd name="T61" fmla="*/ 2147483647 h 413"/>
                <a:gd name="T62" fmla="*/ 2147483647 w 371"/>
                <a:gd name="T63" fmla="*/ 2147483647 h 413"/>
                <a:gd name="T64" fmla="*/ 2147483647 w 371"/>
                <a:gd name="T65" fmla="*/ 2147483647 h 413"/>
                <a:gd name="T66" fmla="*/ 2147483647 w 371"/>
                <a:gd name="T67" fmla="*/ 2147483647 h 413"/>
                <a:gd name="T68" fmla="*/ 2147483647 w 371"/>
                <a:gd name="T69" fmla="*/ 2147483647 h 413"/>
                <a:gd name="T70" fmla="*/ 2147483647 w 371"/>
                <a:gd name="T71" fmla="*/ 2147483647 h 413"/>
                <a:gd name="T72" fmla="*/ 2147483647 w 371"/>
                <a:gd name="T73" fmla="*/ 2147483647 h 413"/>
                <a:gd name="T74" fmla="*/ 2147483647 w 371"/>
                <a:gd name="T75" fmla="*/ 2147483647 h 413"/>
                <a:gd name="T76" fmla="*/ 2147483647 w 371"/>
                <a:gd name="T77" fmla="*/ 2147483647 h 413"/>
                <a:gd name="T78" fmla="*/ 2147483647 w 371"/>
                <a:gd name="T79" fmla="*/ 2147483647 h 413"/>
                <a:gd name="T80" fmla="*/ 2147483647 w 371"/>
                <a:gd name="T81" fmla="*/ 2147483647 h 413"/>
                <a:gd name="T82" fmla="*/ 2147483647 w 371"/>
                <a:gd name="T83" fmla="*/ 2147483647 h 413"/>
                <a:gd name="T84" fmla="*/ 2147483647 w 371"/>
                <a:gd name="T85" fmla="*/ 2147483647 h 413"/>
                <a:gd name="T86" fmla="*/ 2147483647 w 371"/>
                <a:gd name="T87" fmla="*/ 2147483647 h 413"/>
                <a:gd name="T88" fmla="*/ 2147483647 w 371"/>
                <a:gd name="T89" fmla="*/ 2147483647 h 413"/>
                <a:gd name="T90" fmla="*/ 2147483647 w 371"/>
                <a:gd name="T91" fmla="*/ 2147483647 h 413"/>
                <a:gd name="T92" fmla="*/ 2147483647 w 371"/>
                <a:gd name="T93" fmla="*/ 2147483647 h 413"/>
                <a:gd name="T94" fmla="*/ 2147483647 w 371"/>
                <a:gd name="T95" fmla="*/ 2147483647 h 413"/>
                <a:gd name="T96" fmla="*/ 2147483647 w 371"/>
                <a:gd name="T97" fmla="*/ 2147483647 h 413"/>
                <a:gd name="T98" fmla="*/ 0 w 371"/>
                <a:gd name="T99" fmla="*/ 2147483647 h 413"/>
                <a:gd name="T100" fmla="*/ 0 w 371"/>
                <a:gd name="T101" fmla="*/ 2147483647 h 413"/>
                <a:gd name="T102" fmla="*/ 2147483647 w 371"/>
                <a:gd name="T103" fmla="*/ 2147483647 h 413"/>
                <a:gd name="T104" fmla="*/ 2147483647 w 371"/>
                <a:gd name="T105" fmla="*/ 2147483647 h 413"/>
                <a:gd name="T106" fmla="*/ 2147483647 w 371"/>
                <a:gd name="T107" fmla="*/ 2147483647 h 413"/>
                <a:gd name="T108" fmla="*/ 2147483647 w 371"/>
                <a:gd name="T109" fmla="*/ 2147483647 h 4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1"/>
                <a:gd name="T166" fmla="*/ 0 h 413"/>
                <a:gd name="T167" fmla="*/ 371 w 371"/>
                <a:gd name="T168" fmla="*/ 413 h 4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1" h="413">
                  <a:moveTo>
                    <a:pt x="81" y="412"/>
                  </a:moveTo>
                  <a:lnTo>
                    <a:pt x="100" y="406"/>
                  </a:lnTo>
                  <a:lnTo>
                    <a:pt x="100" y="395"/>
                  </a:lnTo>
                  <a:lnTo>
                    <a:pt x="95" y="389"/>
                  </a:lnTo>
                  <a:lnTo>
                    <a:pt x="104" y="372"/>
                  </a:lnTo>
                  <a:lnTo>
                    <a:pt x="104" y="350"/>
                  </a:lnTo>
                  <a:lnTo>
                    <a:pt x="114" y="327"/>
                  </a:lnTo>
                  <a:lnTo>
                    <a:pt x="123" y="333"/>
                  </a:lnTo>
                  <a:lnTo>
                    <a:pt x="128" y="322"/>
                  </a:lnTo>
                  <a:lnTo>
                    <a:pt x="147" y="333"/>
                  </a:lnTo>
                  <a:lnTo>
                    <a:pt x="166" y="333"/>
                  </a:lnTo>
                  <a:lnTo>
                    <a:pt x="166" y="316"/>
                  </a:lnTo>
                  <a:lnTo>
                    <a:pt x="185" y="327"/>
                  </a:lnTo>
                  <a:lnTo>
                    <a:pt x="199" y="350"/>
                  </a:lnTo>
                  <a:lnTo>
                    <a:pt x="237" y="356"/>
                  </a:lnTo>
                  <a:lnTo>
                    <a:pt x="261" y="378"/>
                  </a:lnTo>
                  <a:lnTo>
                    <a:pt x="275" y="367"/>
                  </a:lnTo>
                  <a:lnTo>
                    <a:pt x="289" y="367"/>
                  </a:lnTo>
                  <a:lnTo>
                    <a:pt x="299" y="378"/>
                  </a:lnTo>
                  <a:lnTo>
                    <a:pt x="308" y="378"/>
                  </a:lnTo>
                  <a:lnTo>
                    <a:pt x="318" y="372"/>
                  </a:lnTo>
                  <a:lnTo>
                    <a:pt x="332" y="372"/>
                  </a:lnTo>
                  <a:lnTo>
                    <a:pt x="346" y="372"/>
                  </a:lnTo>
                  <a:lnTo>
                    <a:pt x="365" y="372"/>
                  </a:lnTo>
                  <a:lnTo>
                    <a:pt x="370" y="372"/>
                  </a:lnTo>
                  <a:lnTo>
                    <a:pt x="346" y="344"/>
                  </a:lnTo>
                  <a:lnTo>
                    <a:pt x="342" y="333"/>
                  </a:lnTo>
                  <a:lnTo>
                    <a:pt x="332" y="333"/>
                  </a:lnTo>
                  <a:lnTo>
                    <a:pt x="318" y="333"/>
                  </a:lnTo>
                  <a:lnTo>
                    <a:pt x="308" y="299"/>
                  </a:lnTo>
                  <a:lnTo>
                    <a:pt x="299" y="288"/>
                  </a:lnTo>
                  <a:lnTo>
                    <a:pt x="289" y="293"/>
                  </a:lnTo>
                  <a:lnTo>
                    <a:pt x="275" y="277"/>
                  </a:lnTo>
                  <a:lnTo>
                    <a:pt x="275" y="260"/>
                  </a:lnTo>
                  <a:lnTo>
                    <a:pt x="285" y="248"/>
                  </a:lnTo>
                  <a:lnTo>
                    <a:pt x="275" y="220"/>
                  </a:lnTo>
                  <a:lnTo>
                    <a:pt x="289" y="198"/>
                  </a:lnTo>
                  <a:lnTo>
                    <a:pt x="304" y="175"/>
                  </a:lnTo>
                  <a:lnTo>
                    <a:pt x="275" y="175"/>
                  </a:lnTo>
                  <a:lnTo>
                    <a:pt x="275" y="192"/>
                  </a:lnTo>
                  <a:lnTo>
                    <a:pt x="275" y="198"/>
                  </a:lnTo>
                  <a:lnTo>
                    <a:pt x="261" y="186"/>
                  </a:lnTo>
                  <a:lnTo>
                    <a:pt x="266" y="158"/>
                  </a:lnTo>
                  <a:lnTo>
                    <a:pt x="256" y="141"/>
                  </a:lnTo>
                  <a:lnTo>
                    <a:pt x="266" y="113"/>
                  </a:lnTo>
                  <a:lnTo>
                    <a:pt x="275" y="68"/>
                  </a:lnTo>
                  <a:lnTo>
                    <a:pt x="270" y="62"/>
                  </a:lnTo>
                  <a:lnTo>
                    <a:pt x="275" y="51"/>
                  </a:lnTo>
                  <a:lnTo>
                    <a:pt x="270" y="17"/>
                  </a:lnTo>
                  <a:lnTo>
                    <a:pt x="256" y="17"/>
                  </a:lnTo>
                  <a:lnTo>
                    <a:pt x="247" y="23"/>
                  </a:lnTo>
                  <a:lnTo>
                    <a:pt x="237" y="17"/>
                  </a:lnTo>
                  <a:lnTo>
                    <a:pt x="237" y="6"/>
                  </a:lnTo>
                  <a:lnTo>
                    <a:pt x="223" y="0"/>
                  </a:lnTo>
                  <a:lnTo>
                    <a:pt x="213" y="11"/>
                  </a:lnTo>
                  <a:lnTo>
                    <a:pt x="204" y="40"/>
                  </a:lnTo>
                  <a:lnTo>
                    <a:pt x="213" y="51"/>
                  </a:lnTo>
                  <a:lnTo>
                    <a:pt x="209" y="68"/>
                  </a:lnTo>
                  <a:lnTo>
                    <a:pt x="218" y="79"/>
                  </a:lnTo>
                  <a:lnTo>
                    <a:pt x="218" y="85"/>
                  </a:lnTo>
                  <a:lnTo>
                    <a:pt x="204" y="85"/>
                  </a:lnTo>
                  <a:lnTo>
                    <a:pt x="199" y="73"/>
                  </a:lnTo>
                  <a:lnTo>
                    <a:pt x="199" y="62"/>
                  </a:lnTo>
                  <a:lnTo>
                    <a:pt x="185" y="62"/>
                  </a:lnTo>
                  <a:lnTo>
                    <a:pt x="166" y="51"/>
                  </a:lnTo>
                  <a:lnTo>
                    <a:pt x="157" y="68"/>
                  </a:lnTo>
                  <a:lnTo>
                    <a:pt x="152" y="68"/>
                  </a:lnTo>
                  <a:lnTo>
                    <a:pt x="138" y="45"/>
                  </a:lnTo>
                  <a:lnTo>
                    <a:pt x="133" y="28"/>
                  </a:lnTo>
                  <a:lnTo>
                    <a:pt x="123" y="28"/>
                  </a:lnTo>
                  <a:lnTo>
                    <a:pt x="119" y="17"/>
                  </a:lnTo>
                  <a:lnTo>
                    <a:pt x="114" y="28"/>
                  </a:lnTo>
                  <a:lnTo>
                    <a:pt x="104" y="79"/>
                  </a:lnTo>
                  <a:lnTo>
                    <a:pt x="100" y="90"/>
                  </a:lnTo>
                  <a:lnTo>
                    <a:pt x="81" y="96"/>
                  </a:lnTo>
                  <a:lnTo>
                    <a:pt x="81" y="107"/>
                  </a:lnTo>
                  <a:lnTo>
                    <a:pt x="81" y="124"/>
                  </a:lnTo>
                  <a:lnTo>
                    <a:pt x="71" y="135"/>
                  </a:lnTo>
                  <a:lnTo>
                    <a:pt x="76" y="152"/>
                  </a:lnTo>
                  <a:lnTo>
                    <a:pt x="66" y="164"/>
                  </a:lnTo>
                  <a:lnTo>
                    <a:pt x="57" y="147"/>
                  </a:lnTo>
                  <a:lnTo>
                    <a:pt x="57" y="135"/>
                  </a:lnTo>
                  <a:lnTo>
                    <a:pt x="47" y="124"/>
                  </a:lnTo>
                  <a:lnTo>
                    <a:pt x="52" y="107"/>
                  </a:lnTo>
                  <a:lnTo>
                    <a:pt x="47" y="102"/>
                  </a:lnTo>
                  <a:lnTo>
                    <a:pt x="38" y="107"/>
                  </a:lnTo>
                  <a:lnTo>
                    <a:pt x="38" y="124"/>
                  </a:lnTo>
                  <a:lnTo>
                    <a:pt x="24" y="135"/>
                  </a:lnTo>
                  <a:lnTo>
                    <a:pt x="14" y="147"/>
                  </a:lnTo>
                  <a:lnTo>
                    <a:pt x="19" y="169"/>
                  </a:lnTo>
                  <a:lnTo>
                    <a:pt x="14" y="181"/>
                  </a:lnTo>
                  <a:lnTo>
                    <a:pt x="19" y="203"/>
                  </a:lnTo>
                  <a:lnTo>
                    <a:pt x="14" y="220"/>
                  </a:lnTo>
                  <a:lnTo>
                    <a:pt x="33" y="243"/>
                  </a:lnTo>
                  <a:lnTo>
                    <a:pt x="28" y="248"/>
                  </a:lnTo>
                  <a:lnTo>
                    <a:pt x="28" y="265"/>
                  </a:lnTo>
                  <a:lnTo>
                    <a:pt x="19" y="265"/>
                  </a:lnTo>
                  <a:lnTo>
                    <a:pt x="9" y="265"/>
                  </a:lnTo>
                  <a:lnTo>
                    <a:pt x="5" y="260"/>
                  </a:lnTo>
                  <a:lnTo>
                    <a:pt x="0" y="265"/>
                  </a:lnTo>
                  <a:lnTo>
                    <a:pt x="0" y="299"/>
                  </a:lnTo>
                  <a:lnTo>
                    <a:pt x="0" y="310"/>
                  </a:lnTo>
                  <a:lnTo>
                    <a:pt x="9" y="322"/>
                  </a:lnTo>
                  <a:lnTo>
                    <a:pt x="9" y="339"/>
                  </a:lnTo>
                  <a:lnTo>
                    <a:pt x="33" y="333"/>
                  </a:lnTo>
                  <a:lnTo>
                    <a:pt x="47" y="333"/>
                  </a:lnTo>
                  <a:lnTo>
                    <a:pt x="57" y="344"/>
                  </a:lnTo>
                  <a:lnTo>
                    <a:pt x="57" y="372"/>
                  </a:lnTo>
                  <a:lnTo>
                    <a:pt x="76" y="384"/>
                  </a:lnTo>
                  <a:lnTo>
                    <a:pt x="76" y="395"/>
                  </a:lnTo>
                  <a:lnTo>
                    <a:pt x="81" y="412"/>
                  </a:lnTo>
                </a:path>
              </a:pathLst>
            </a:custGeom>
            <a:solidFill>
              <a:srgbClr val="92D050"/>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85" name="Freeform 30"/>
            <p:cNvSpPr>
              <a:spLocks/>
            </p:cNvSpPr>
            <p:nvPr/>
          </p:nvSpPr>
          <p:spPr bwMode="auto">
            <a:xfrm>
              <a:off x="5270858" y="2602029"/>
              <a:ext cx="740422" cy="767548"/>
            </a:xfrm>
            <a:custGeom>
              <a:avLst/>
              <a:gdLst>
                <a:gd name="T0" fmla="*/ 2147483647 w 329"/>
                <a:gd name="T1" fmla="*/ 2147483647 h 399"/>
                <a:gd name="T2" fmla="*/ 2147483647 w 329"/>
                <a:gd name="T3" fmla="*/ 2147483647 h 399"/>
                <a:gd name="T4" fmla="*/ 2147483647 w 329"/>
                <a:gd name="T5" fmla="*/ 2147483647 h 399"/>
                <a:gd name="T6" fmla="*/ 2147483647 w 329"/>
                <a:gd name="T7" fmla="*/ 2147483647 h 399"/>
                <a:gd name="T8" fmla="*/ 2147483647 w 329"/>
                <a:gd name="T9" fmla="*/ 2147483647 h 399"/>
                <a:gd name="T10" fmla="*/ 2147483647 w 329"/>
                <a:gd name="T11" fmla="*/ 2147483647 h 399"/>
                <a:gd name="T12" fmla="*/ 2147483647 w 329"/>
                <a:gd name="T13" fmla="*/ 2147483647 h 399"/>
                <a:gd name="T14" fmla="*/ 2147483647 w 329"/>
                <a:gd name="T15" fmla="*/ 2147483647 h 399"/>
                <a:gd name="T16" fmla="*/ 2147483647 w 329"/>
                <a:gd name="T17" fmla="*/ 2147483647 h 399"/>
                <a:gd name="T18" fmla="*/ 2147483647 w 329"/>
                <a:gd name="T19" fmla="*/ 2147483647 h 399"/>
                <a:gd name="T20" fmla="*/ 2147483647 w 329"/>
                <a:gd name="T21" fmla="*/ 2147483647 h 399"/>
                <a:gd name="T22" fmla="*/ 2147483647 w 329"/>
                <a:gd name="T23" fmla="*/ 2147483647 h 399"/>
                <a:gd name="T24" fmla="*/ 2147483647 w 329"/>
                <a:gd name="T25" fmla="*/ 2147483647 h 399"/>
                <a:gd name="T26" fmla="*/ 2147483647 w 329"/>
                <a:gd name="T27" fmla="*/ 2147483647 h 399"/>
                <a:gd name="T28" fmla="*/ 2147483647 w 329"/>
                <a:gd name="T29" fmla="*/ 2147483647 h 399"/>
                <a:gd name="T30" fmla="*/ 2147483647 w 329"/>
                <a:gd name="T31" fmla="*/ 2147483647 h 399"/>
                <a:gd name="T32" fmla="*/ 2147483647 w 329"/>
                <a:gd name="T33" fmla="*/ 2147483647 h 399"/>
                <a:gd name="T34" fmla="*/ 2147483647 w 329"/>
                <a:gd name="T35" fmla="*/ 2147483647 h 399"/>
                <a:gd name="T36" fmla="*/ 2147483647 w 329"/>
                <a:gd name="T37" fmla="*/ 2147483647 h 399"/>
                <a:gd name="T38" fmla="*/ 2147483647 w 329"/>
                <a:gd name="T39" fmla="*/ 2147483647 h 399"/>
                <a:gd name="T40" fmla="*/ 2147483647 w 329"/>
                <a:gd name="T41" fmla="*/ 2147483647 h 399"/>
                <a:gd name="T42" fmla="*/ 2147483647 w 329"/>
                <a:gd name="T43" fmla="*/ 2147483647 h 399"/>
                <a:gd name="T44" fmla="*/ 2147483647 w 329"/>
                <a:gd name="T45" fmla="*/ 2147483647 h 399"/>
                <a:gd name="T46" fmla="*/ 2147483647 w 329"/>
                <a:gd name="T47" fmla="*/ 2147483647 h 399"/>
                <a:gd name="T48" fmla="*/ 2147483647 w 329"/>
                <a:gd name="T49" fmla="*/ 2147483647 h 399"/>
                <a:gd name="T50" fmla="*/ 2147483647 w 329"/>
                <a:gd name="T51" fmla="*/ 2147483647 h 399"/>
                <a:gd name="T52" fmla="*/ 2147483647 w 329"/>
                <a:gd name="T53" fmla="*/ 0 h 399"/>
                <a:gd name="T54" fmla="*/ 2147483647 w 329"/>
                <a:gd name="T55" fmla="*/ 2147483647 h 399"/>
                <a:gd name="T56" fmla="*/ 2147483647 w 329"/>
                <a:gd name="T57" fmla="*/ 2147483647 h 399"/>
                <a:gd name="T58" fmla="*/ 2147483647 w 329"/>
                <a:gd name="T59" fmla="*/ 0 h 399"/>
                <a:gd name="T60" fmla="*/ 2147483647 w 329"/>
                <a:gd name="T61" fmla="*/ 2147483647 h 399"/>
                <a:gd name="T62" fmla="*/ 2147483647 w 329"/>
                <a:gd name="T63" fmla="*/ 2147483647 h 399"/>
                <a:gd name="T64" fmla="*/ 2147483647 w 329"/>
                <a:gd name="T65" fmla="*/ 2147483647 h 399"/>
                <a:gd name="T66" fmla="*/ 2147483647 w 329"/>
                <a:gd name="T67" fmla="*/ 2147483647 h 399"/>
                <a:gd name="T68" fmla="*/ 2147483647 w 329"/>
                <a:gd name="T69" fmla="*/ 2147483647 h 399"/>
                <a:gd name="T70" fmla="*/ 2147483647 w 329"/>
                <a:gd name="T71" fmla="*/ 2147483647 h 399"/>
                <a:gd name="T72" fmla="*/ 2147483647 w 329"/>
                <a:gd name="T73" fmla="*/ 2147483647 h 399"/>
                <a:gd name="T74" fmla="*/ 2147483647 w 329"/>
                <a:gd name="T75" fmla="*/ 2147483647 h 399"/>
                <a:gd name="T76" fmla="*/ 2147483647 w 329"/>
                <a:gd name="T77" fmla="*/ 2147483647 h 399"/>
                <a:gd name="T78" fmla="*/ 2147483647 w 329"/>
                <a:gd name="T79" fmla="*/ 2147483647 h 399"/>
                <a:gd name="T80" fmla="*/ 2147483647 w 329"/>
                <a:gd name="T81" fmla="*/ 2147483647 h 399"/>
                <a:gd name="T82" fmla="*/ 2147483647 w 329"/>
                <a:gd name="T83" fmla="*/ 2147483647 h 399"/>
                <a:gd name="T84" fmla="*/ 2147483647 w 329"/>
                <a:gd name="T85" fmla="*/ 2147483647 h 399"/>
                <a:gd name="T86" fmla="*/ 0 w 329"/>
                <a:gd name="T87" fmla="*/ 2147483647 h 399"/>
                <a:gd name="T88" fmla="*/ 0 w 329"/>
                <a:gd name="T89" fmla="*/ 2147483647 h 399"/>
                <a:gd name="T90" fmla="*/ 2147483647 w 329"/>
                <a:gd name="T91" fmla="*/ 2147483647 h 399"/>
                <a:gd name="T92" fmla="*/ 2147483647 w 329"/>
                <a:gd name="T93" fmla="*/ 2147483647 h 399"/>
                <a:gd name="T94" fmla="*/ 2147483647 w 329"/>
                <a:gd name="T95" fmla="*/ 2147483647 h 399"/>
                <a:gd name="T96" fmla="*/ 2147483647 w 329"/>
                <a:gd name="T97" fmla="*/ 2147483647 h 399"/>
                <a:gd name="T98" fmla="*/ 2147483647 w 329"/>
                <a:gd name="T99" fmla="*/ 2147483647 h 3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9"/>
                <a:gd name="T151" fmla="*/ 0 h 399"/>
                <a:gd name="T152" fmla="*/ 329 w 329"/>
                <a:gd name="T153" fmla="*/ 399 h 3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9" h="399">
                  <a:moveTo>
                    <a:pt x="95" y="364"/>
                  </a:moveTo>
                  <a:lnTo>
                    <a:pt x="109" y="370"/>
                  </a:lnTo>
                  <a:lnTo>
                    <a:pt x="124" y="381"/>
                  </a:lnTo>
                  <a:lnTo>
                    <a:pt x="138" y="381"/>
                  </a:lnTo>
                  <a:lnTo>
                    <a:pt x="147" y="370"/>
                  </a:lnTo>
                  <a:lnTo>
                    <a:pt x="162" y="359"/>
                  </a:lnTo>
                  <a:lnTo>
                    <a:pt x="176" y="359"/>
                  </a:lnTo>
                  <a:lnTo>
                    <a:pt x="190" y="348"/>
                  </a:lnTo>
                  <a:lnTo>
                    <a:pt x="204" y="364"/>
                  </a:lnTo>
                  <a:lnTo>
                    <a:pt x="219" y="370"/>
                  </a:lnTo>
                  <a:lnTo>
                    <a:pt x="219" y="387"/>
                  </a:lnTo>
                  <a:lnTo>
                    <a:pt x="228" y="387"/>
                  </a:lnTo>
                  <a:lnTo>
                    <a:pt x="242" y="398"/>
                  </a:lnTo>
                  <a:lnTo>
                    <a:pt x="242" y="387"/>
                  </a:lnTo>
                  <a:lnTo>
                    <a:pt x="242" y="370"/>
                  </a:lnTo>
                  <a:lnTo>
                    <a:pt x="228" y="353"/>
                  </a:lnTo>
                  <a:lnTo>
                    <a:pt x="223" y="336"/>
                  </a:lnTo>
                  <a:lnTo>
                    <a:pt x="214" y="320"/>
                  </a:lnTo>
                  <a:lnTo>
                    <a:pt x="195" y="314"/>
                  </a:lnTo>
                  <a:lnTo>
                    <a:pt x="200" y="297"/>
                  </a:lnTo>
                  <a:lnTo>
                    <a:pt x="204" y="286"/>
                  </a:lnTo>
                  <a:lnTo>
                    <a:pt x="214" y="263"/>
                  </a:lnTo>
                  <a:lnTo>
                    <a:pt x="214" y="247"/>
                  </a:lnTo>
                  <a:lnTo>
                    <a:pt x="228" y="247"/>
                  </a:lnTo>
                  <a:lnTo>
                    <a:pt x="242" y="230"/>
                  </a:lnTo>
                  <a:lnTo>
                    <a:pt x="252" y="247"/>
                  </a:lnTo>
                  <a:lnTo>
                    <a:pt x="247" y="247"/>
                  </a:lnTo>
                  <a:lnTo>
                    <a:pt x="238" y="258"/>
                  </a:lnTo>
                  <a:lnTo>
                    <a:pt x="238" y="263"/>
                  </a:lnTo>
                  <a:lnTo>
                    <a:pt x="247" y="263"/>
                  </a:lnTo>
                  <a:lnTo>
                    <a:pt x="271" y="247"/>
                  </a:lnTo>
                  <a:lnTo>
                    <a:pt x="309" y="224"/>
                  </a:lnTo>
                  <a:lnTo>
                    <a:pt x="328" y="213"/>
                  </a:lnTo>
                  <a:lnTo>
                    <a:pt x="314" y="202"/>
                  </a:lnTo>
                  <a:lnTo>
                    <a:pt x="309" y="202"/>
                  </a:lnTo>
                  <a:lnTo>
                    <a:pt x="309" y="185"/>
                  </a:lnTo>
                  <a:lnTo>
                    <a:pt x="304" y="179"/>
                  </a:lnTo>
                  <a:lnTo>
                    <a:pt x="285" y="185"/>
                  </a:lnTo>
                  <a:lnTo>
                    <a:pt x="261" y="185"/>
                  </a:lnTo>
                  <a:lnTo>
                    <a:pt x="261" y="174"/>
                  </a:lnTo>
                  <a:lnTo>
                    <a:pt x="247" y="174"/>
                  </a:lnTo>
                  <a:lnTo>
                    <a:pt x="233" y="163"/>
                  </a:lnTo>
                  <a:lnTo>
                    <a:pt x="228" y="140"/>
                  </a:lnTo>
                  <a:lnTo>
                    <a:pt x="242" y="123"/>
                  </a:lnTo>
                  <a:lnTo>
                    <a:pt x="233" y="112"/>
                  </a:lnTo>
                  <a:lnTo>
                    <a:pt x="223" y="101"/>
                  </a:lnTo>
                  <a:lnTo>
                    <a:pt x="223" y="90"/>
                  </a:lnTo>
                  <a:lnTo>
                    <a:pt x="228" y="67"/>
                  </a:lnTo>
                  <a:lnTo>
                    <a:pt x="238" y="67"/>
                  </a:lnTo>
                  <a:lnTo>
                    <a:pt x="242" y="56"/>
                  </a:lnTo>
                  <a:lnTo>
                    <a:pt x="261" y="39"/>
                  </a:lnTo>
                  <a:lnTo>
                    <a:pt x="261" y="34"/>
                  </a:lnTo>
                  <a:lnTo>
                    <a:pt x="276" y="11"/>
                  </a:lnTo>
                  <a:lnTo>
                    <a:pt x="238" y="0"/>
                  </a:lnTo>
                  <a:lnTo>
                    <a:pt x="223" y="6"/>
                  </a:lnTo>
                  <a:lnTo>
                    <a:pt x="214" y="11"/>
                  </a:lnTo>
                  <a:lnTo>
                    <a:pt x="204" y="17"/>
                  </a:lnTo>
                  <a:lnTo>
                    <a:pt x="200" y="28"/>
                  </a:lnTo>
                  <a:lnTo>
                    <a:pt x="195" y="22"/>
                  </a:lnTo>
                  <a:lnTo>
                    <a:pt x="195" y="0"/>
                  </a:lnTo>
                  <a:lnTo>
                    <a:pt x="185" y="0"/>
                  </a:lnTo>
                  <a:lnTo>
                    <a:pt x="176" y="11"/>
                  </a:lnTo>
                  <a:lnTo>
                    <a:pt x="162" y="28"/>
                  </a:lnTo>
                  <a:lnTo>
                    <a:pt x="157" y="17"/>
                  </a:lnTo>
                  <a:lnTo>
                    <a:pt x="143" y="28"/>
                  </a:lnTo>
                  <a:lnTo>
                    <a:pt x="162" y="50"/>
                  </a:lnTo>
                  <a:lnTo>
                    <a:pt x="143" y="62"/>
                  </a:lnTo>
                  <a:lnTo>
                    <a:pt x="171" y="101"/>
                  </a:lnTo>
                  <a:lnTo>
                    <a:pt x="166" y="118"/>
                  </a:lnTo>
                  <a:lnTo>
                    <a:pt x="162" y="118"/>
                  </a:lnTo>
                  <a:lnTo>
                    <a:pt x="143" y="118"/>
                  </a:lnTo>
                  <a:lnTo>
                    <a:pt x="143" y="140"/>
                  </a:lnTo>
                  <a:lnTo>
                    <a:pt x="133" y="140"/>
                  </a:lnTo>
                  <a:lnTo>
                    <a:pt x="128" y="135"/>
                  </a:lnTo>
                  <a:lnTo>
                    <a:pt x="114" y="135"/>
                  </a:lnTo>
                  <a:lnTo>
                    <a:pt x="95" y="135"/>
                  </a:lnTo>
                  <a:lnTo>
                    <a:pt x="95" y="146"/>
                  </a:lnTo>
                  <a:lnTo>
                    <a:pt x="90" y="163"/>
                  </a:lnTo>
                  <a:lnTo>
                    <a:pt x="76" y="157"/>
                  </a:lnTo>
                  <a:lnTo>
                    <a:pt x="76" y="168"/>
                  </a:lnTo>
                  <a:lnTo>
                    <a:pt x="62" y="196"/>
                  </a:lnTo>
                  <a:lnTo>
                    <a:pt x="57" y="196"/>
                  </a:lnTo>
                  <a:lnTo>
                    <a:pt x="43" y="202"/>
                  </a:lnTo>
                  <a:lnTo>
                    <a:pt x="33" y="196"/>
                  </a:lnTo>
                  <a:lnTo>
                    <a:pt x="33" y="179"/>
                  </a:lnTo>
                  <a:lnTo>
                    <a:pt x="24" y="168"/>
                  </a:lnTo>
                  <a:lnTo>
                    <a:pt x="14" y="196"/>
                  </a:lnTo>
                  <a:lnTo>
                    <a:pt x="0" y="219"/>
                  </a:lnTo>
                  <a:lnTo>
                    <a:pt x="10" y="247"/>
                  </a:lnTo>
                  <a:lnTo>
                    <a:pt x="0" y="263"/>
                  </a:lnTo>
                  <a:lnTo>
                    <a:pt x="0" y="275"/>
                  </a:lnTo>
                  <a:lnTo>
                    <a:pt x="14" y="297"/>
                  </a:lnTo>
                  <a:lnTo>
                    <a:pt x="24" y="286"/>
                  </a:lnTo>
                  <a:lnTo>
                    <a:pt x="43" y="314"/>
                  </a:lnTo>
                  <a:lnTo>
                    <a:pt x="43" y="331"/>
                  </a:lnTo>
                  <a:lnTo>
                    <a:pt x="57" y="331"/>
                  </a:lnTo>
                  <a:lnTo>
                    <a:pt x="71" y="336"/>
                  </a:lnTo>
                  <a:lnTo>
                    <a:pt x="76" y="348"/>
                  </a:lnTo>
                  <a:lnTo>
                    <a:pt x="109" y="370"/>
                  </a:lnTo>
                  <a:lnTo>
                    <a:pt x="95" y="364"/>
                  </a:lnTo>
                </a:path>
              </a:pathLst>
            </a:custGeom>
            <a:solidFill>
              <a:srgbClr val="92D050"/>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86" name="Freeform 31"/>
            <p:cNvSpPr>
              <a:spLocks/>
            </p:cNvSpPr>
            <p:nvPr/>
          </p:nvSpPr>
          <p:spPr bwMode="auto">
            <a:xfrm>
              <a:off x="4347211" y="3413051"/>
              <a:ext cx="759946" cy="323321"/>
            </a:xfrm>
            <a:custGeom>
              <a:avLst/>
              <a:gdLst>
                <a:gd name="T0" fmla="*/ 2147483647 w 338"/>
                <a:gd name="T1" fmla="*/ 2147483647 h 168"/>
                <a:gd name="T2" fmla="*/ 2147483647 w 338"/>
                <a:gd name="T3" fmla="*/ 2147483647 h 168"/>
                <a:gd name="T4" fmla="*/ 2147483647 w 338"/>
                <a:gd name="T5" fmla="*/ 2147483647 h 168"/>
                <a:gd name="T6" fmla="*/ 2147483647 w 338"/>
                <a:gd name="T7" fmla="*/ 2147483647 h 168"/>
                <a:gd name="T8" fmla="*/ 2147483647 w 338"/>
                <a:gd name="T9" fmla="*/ 2147483647 h 168"/>
                <a:gd name="T10" fmla="*/ 0 w 338"/>
                <a:gd name="T11" fmla="*/ 2147483647 h 168"/>
                <a:gd name="T12" fmla="*/ 2147483647 w 338"/>
                <a:gd name="T13" fmla="*/ 2147483647 h 168"/>
                <a:gd name="T14" fmla="*/ 2147483647 w 338"/>
                <a:gd name="T15" fmla="*/ 2147483647 h 168"/>
                <a:gd name="T16" fmla="*/ 2147483647 w 338"/>
                <a:gd name="T17" fmla="*/ 2147483647 h 168"/>
                <a:gd name="T18" fmla="*/ 2147483647 w 338"/>
                <a:gd name="T19" fmla="*/ 2147483647 h 168"/>
                <a:gd name="T20" fmla="*/ 2147483647 w 338"/>
                <a:gd name="T21" fmla="*/ 2147483647 h 168"/>
                <a:gd name="T22" fmla="*/ 2147483647 w 338"/>
                <a:gd name="T23" fmla="*/ 2147483647 h 168"/>
                <a:gd name="T24" fmla="*/ 2147483647 w 338"/>
                <a:gd name="T25" fmla="*/ 2147483647 h 168"/>
                <a:gd name="T26" fmla="*/ 2147483647 w 338"/>
                <a:gd name="T27" fmla="*/ 2147483647 h 168"/>
                <a:gd name="T28" fmla="*/ 2147483647 w 338"/>
                <a:gd name="T29" fmla="*/ 2147483647 h 168"/>
                <a:gd name="T30" fmla="*/ 2147483647 w 338"/>
                <a:gd name="T31" fmla="*/ 2147483647 h 168"/>
                <a:gd name="T32" fmla="*/ 2147483647 w 338"/>
                <a:gd name="T33" fmla="*/ 2147483647 h 168"/>
                <a:gd name="T34" fmla="*/ 2147483647 w 338"/>
                <a:gd name="T35" fmla="*/ 2147483647 h 168"/>
                <a:gd name="T36" fmla="*/ 2147483647 w 338"/>
                <a:gd name="T37" fmla="*/ 2147483647 h 168"/>
                <a:gd name="T38" fmla="*/ 2147483647 w 338"/>
                <a:gd name="T39" fmla="*/ 2147483647 h 168"/>
                <a:gd name="T40" fmla="*/ 2147483647 w 338"/>
                <a:gd name="T41" fmla="*/ 2147483647 h 168"/>
                <a:gd name="T42" fmla="*/ 2147483647 w 338"/>
                <a:gd name="T43" fmla="*/ 2147483647 h 168"/>
                <a:gd name="T44" fmla="*/ 2147483647 w 338"/>
                <a:gd name="T45" fmla="*/ 2147483647 h 168"/>
                <a:gd name="T46" fmla="*/ 2147483647 w 338"/>
                <a:gd name="T47" fmla="*/ 2147483647 h 168"/>
                <a:gd name="T48" fmla="*/ 2147483647 w 338"/>
                <a:gd name="T49" fmla="*/ 2147483647 h 168"/>
                <a:gd name="T50" fmla="*/ 2147483647 w 338"/>
                <a:gd name="T51" fmla="*/ 2147483647 h 168"/>
                <a:gd name="T52" fmla="*/ 2147483647 w 338"/>
                <a:gd name="T53" fmla="*/ 2147483647 h 168"/>
                <a:gd name="T54" fmla="*/ 2147483647 w 338"/>
                <a:gd name="T55" fmla="*/ 2147483647 h 168"/>
                <a:gd name="T56" fmla="*/ 2147483647 w 338"/>
                <a:gd name="T57" fmla="*/ 2147483647 h 168"/>
                <a:gd name="T58" fmla="*/ 2147483647 w 338"/>
                <a:gd name="T59" fmla="*/ 2147483647 h 168"/>
                <a:gd name="T60" fmla="*/ 2147483647 w 338"/>
                <a:gd name="T61" fmla="*/ 0 h 168"/>
                <a:gd name="T62" fmla="*/ 2147483647 w 338"/>
                <a:gd name="T63" fmla="*/ 2147483647 h 168"/>
                <a:gd name="T64" fmla="*/ 2147483647 w 338"/>
                <a:gd name="T65" fmla="*/ 2147483647 h 168"/>
                <a:gd name="T66" fmla="*/ 2147483647 w 338"/>
                <a:gd name="T67" fmla="*/ 2147483647 h 168"/>
                <a:gd name="T68" fmla="*/ 2147483647 w 338"/>
                <a:gd name="T69" fmla="*/ 2147483647 h 168"/>
                <a:gd name="T70" fmla="*/ 2147483647 w 338"/>
                <a:gd name="T71" fmla="*/ 2147483647 h 168"/>
                <a:gd name="T72" fmla="*/ 2147483647 w 338"/>
                <a:gd name="T73" fmla="*/ 2147483647 h 168"/>
                <a:gd name="T74" fmla="*/ 2147483647 w 338"/>
                <a:gd name="T75" fmla="*/ 2147483647 h 168"/>
                <a:gd name="T76" fmla="*/ 2147483647 w 338"/>
                <a:gd name="T77" fmla="*/ 2147483647 h 168"/>
                <a:gd name="T78" fmla="*/ 2147483647 w 338"/>
                <a:gd name="T79" fmla="*/ 2147483647 h 168"/>
                <a:gd name="T80" fmla="*/ 2147483647 w 338"/>
                <a:gd name="T81" fmla="*/ 2147483647 h 168"/>
                <a:gd name="T82" fmla="*/ 2147483647 w 338"/>
                <a:gd name="T83" fmla="*/ 2147483647 h 168"/>
                <a:gd name="T84" fmla="*/ 2147483647 w 338"/>
                <a:gd name="T85" fmla="*/ 2147483647 h 168"/>
                <a:gd name="T86" fmla="*/ 2147483647 w 338"/>
                <a:gd name="T87" fmla="*/ 2147483647 h 168"/>
                <a:gd name="T88" fmla="*/ 2147483647 w 338"/>
                <a:gd name="T89" fmla="*/ 2147483647 h 168"/>
                <a:gd name="T90" fmla="*/ 2147483647 w 338"/>
                <a:gd name="T91" fmla="*/ 2147483647 h 168"/>
                <a:gd name="T92" fmla="*/ 2147483647 w 338"/>
                <a:gd name="T93" fmla="*/ 2147483647 h 168"/>
                <a:gd name="T94" fmla="*/ 2147483647 w 338"/>
                <a:gd name="T95" fmla="*/ 2147483647 h 168"/>
                <a:gd name="T96" fmla="*/ 2147483647 w 338"/>
                <a:gd name="T97" fmla="*/ 2147483647 h 168"/>
                <a:gd name="T98" fmla="*/ 2147483647 w 338"/>
                <a:gd name="T99" fmla="*/ 2147483647 h 1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8"/>
                <a:gd name="T151" fmla="*/ 0 h 168"/>
                <a:gd name="T152" fmla="*/ 338 w 338"/>
                <a:gd name="T153" fmla="*/ 168 h 1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8" h="168">
                  <a:moveTo>
                    <a:pt x="43" y="89"/>
                  </a:moveTo>
                  <a:lnTo>
                    <a:pt x="33" y="100"/>
                  </a:lnTo>
                  <a:lnTo>
                    <a:pt x="24" y="100"/>
                  </a:lnTo>
                  <a:lnTo>
                    <a:pt x="24" y="111"/>
                  </a:lnTo>
                  <a:lnTo>
                    <a:pt x="14" y="122"/>
                  </a:lnTo>
                  <a:lnTo>
                    <a:pt x="0" y="145"/>
                  </a:lnTo>
                  <a:lnTo>
                    <a:pt x="5" y="167"/>
                  </a:lnTo>
                  <a:lnTo>
                    <a:pt x="19" y="156"/>
                  </a:lnTo>
                  <a:lnTo>
                    <a:pt x="62" y="150"/>
                  </a:lnTo>
                  <a:lnTo>
                    <a:pt x="95" y="122"/>
                  </a:lnTo>
                  <a:lnTo>
                    <a:pt x="109" y="84"/>
                  </a:lnTo>
                  <a:lnTo>
                    <a:pt x="123" y="84"/>
                  </a:lnTo>
                  <a:lnTo>
                    <a:pt x="128" y="61"/>
                  </a:lnTo>
                  <a:lnTo>
                    <a:pt x="157" y="39"/>
                  </a:lnTo>
                  <a:lnTo>
                    <a:pt x="185" y="39"/>
                  </a:lnTo>
                  <a:lnTo>
                    <a:pt x="204" y="45"/>
                  </a:lnTo>
                  <a:lnTo>
                    <a:pt x="218" y="45"/>
                  </a:lnTo>
                  <a:lnTo>
                    <a:pt x="228" y="61"/>
                  </a:lnTo>
                  <a:lnTo>
                    <a:pt x="242" y="61"/>
                  </a:lnTo>
                  <a:lnTo>
                    <a:pt x="309" y="122"/>
                  </a:lnTo>
                  <a:lnTo>
                    <a:pt x="313" y="106"/>
                  </a:lnTo>
                  <a:lnTo>
                    <a:pt x="337" y="128"/>
                  </a:lnTo>
                  <a:lnTo>
                    <a:pt x="337" y="122"/>
                  </a:lnTo>
                  <a:lnTo>
                    <a:pt x="332" y="100"/>
                  </a:lnTo>
                  <a:lnTo>
                    <a:pt x="313" y="89"/>
                  </a:lnTo>
                  <a:lnTo>
                    <a:pt x="309" y="56"/>
                  </a:lnTo>
                  <a:lnTo>
                    <a:pt x="275" y="39"/>
                  </a:lnTo>
                  <a:lnTo>
                    <a:pt x="266" y="39"/>
                  </a:lnTo>
                  <a:lnTo>
                    <a:pt x="261" y="11"/>
                  </a:lnTo>
                  <a:lnTo>
                    <a:pt x="233" y="11"/>
                  </a:lnTo>
                  <a:lnTo>
                    <a:pt x="204" y="0"/>
                  </a:lnTo>
                  <a:lnTo>
                    <a:pt x="199" y="22"/>
                  </a:lnTo>
                  <a:lnTo>
                    <a:pt x="190" y="22"/>
                  </a:lnTo>
                  <a:lnTo>
                    <a:pt x="180" y="6"/>
                  </a:lnTo>
                  <a:lnTo>
                    <a:pt x="171" y="11"/>
                  </a:lnTo>
                  <a:lnTo>
                    <a:pt x="161" y="28"/>
                  </a:lnTo>
                  <a:lnTo>
                    <a:pt x="157" y="22"/>
                  </a:lnTo>
                  <a:lnTo>
                    <a:pt x="147" y="11"/>
                  </a:lnTo>
                  <a:lnTo>
                    <a:pt x="128" y="28"/>
                  </a:lnTo>
                  <a:lnTo>
                    <a:pt x="100" y="22"/>
                  </a:lnTo>
                  <a:lnTo>
                    <a:pt x="100" y="39"/>
                  </a:lnTo>
                  <a:lnTo>
                    <a:pt x="95" y="39"/>
                  </a:lnTo>
                  <a:lnTo>
                    <a:pt x="95" y="56"/>
                  </a:lnTo>
                  <a:lnTo>
                    <a:pt x="81" y="72"/>
                  </a:lnTo>
                  <a:lnTo>
                    <a:pt x="95" y="100"/>
                  </a:lnTo>
                  <a:lnTo>
                    <a:pt x="85" y="100"/>
                  </a:lnTo>
                  <a:lnTo>
                    <a:pt x="71" y="84"/>
                  </a:lnTo>
                  <a:lnTo>
                    <a:pt x="57" y="84"/>
                  </a:lnTo>
                  <a:lnTo>
                    <a:pt x="47" y="84"/>
                  </a:lnTo>
                  <a:lnTo>
                    <a:pt x="43" y="89"/>
                  </a:lnTo>
                </a:path>
              </a:pathLst>
            </a:custGeom>
            <a:solidFill>
              <a:srgbClr val="92D050"/>
            </a:solidFill>
            <a:ln w="12700" cap="rnd">
              <a:solidFill>
                <a:srgbClr val="EEECE1"/>
              </a:solidFill>
              <a:round/>
              <a:headEnd/>
              <a:tailEnd/>
            </a:ln>
          </p:spPr>
          <p:txBody>
            <a:bodyPr lIns="91436" tIns="45718" rIns="91436" bIns="45718"/>
            <a:lstStyle/>
            <a:p>
              <a:pPr>
                <a:defRPr/>
              </a:pPr>
              <a:endParaRPr lang="it-IT" kern="0" dirty="0">
                <a:solidFill>
                  <a:prstClr val="black"/>
                </a:solidFill>
                <a:latin typeface="Calibri"/>
                <a:cs typeface="Arial" pitchFamily="34" charset="0"/>
              </a:endParaRPr>
            </a:p>
          </p:txBody>
        </p:sp>
        <p:sp>
          <p:nvSpPr>
            <p:cNvPr id="87" name="Freeform 32"/>
            <p:cNvSpPr>
              <a:spLocks/>
            </p:cNvSpPr>
            <p:nvPr/>
          </p:nvSpPr>
          <p:spPr bwMode="auto">
            <a:xfrm>
              <a:off x="4838321" y="3199768"/>
              <a:ext cx="1052811" cy="596378"/>
            </a:xfrm>
            <a:custGeom>
              <a:avLst/>
              <a:gdLst>
                <a:gd name="T0" fmla="*/ 2147483647 w 469"/>
                <a:gd name="T1" fmla="*/ 2147483647 h 310"/>
                <a:gd name="T2" fmla="*/ 2147483647 w 469"/>
                <a:gd name="T3" fmla="*/ 2147483647 h 310"/>
                <a:gd name="T4" fmla="*/ 2147483647 w 469"/>
                <a:gd name="T5" fmla="*/ 2147483647 h 310"/>
                <a:gd name="T6" fmla="*/ 2147483647 w 469"/>
                <a:gd name="T7" fmla="*/ 2147483647 h 310"/>
                <a:gd name="T8" fmla="*/ 2147483647 w 469"/>
                <a:gd name="T9" fmla="*/ 2147483647 h 310"/>
                <a:gd name="T10" fmla="*/ 2147483647 w 469"/>
                <a:gd name="T11" fmla="*/ 2147483647 h 310"/>
                <a:gd name="T12" fmla="*/ 2147483647 w 469"/>
                <a:gd name="T13" fmla="*/ 2147483647 h 310"/>
                <a:gd name="T14" fmla="*/ 2147483647 w 469"/>
                <a:gd name="T15" fmla="*/ 2147483647 h 310"/>
                <a:gd name="T16" fmla="*/ 2147483647 w 469"/>
                <a:gd name="T17" fmla="*/ 2147483647 h 310"/>
                <a:gd name="T18" fmla="*/ 2147483647 w 469"/>
                <a:gd name="T19" fmla="*/ 2147483647 h 310"/>
                <a:gd name="T20" fmla="*/ 2147483647 w 469"/>
                <a:gd name="T21" fmla="*/ 2147483647 h 310"/>
                <a:gd name="T22" fmla="*/ 2147483647 w 469"/>
                <a:gd name="T23" fmla="*/ 2147483647 h 310"/>
                <a:gd name="T24" fmla="*/ 2147483647 w 469"/>
                <a:gd name="T25" fmla="*/ 2147483647 h 310"/>
                <a:gd name="T26" fmla="*/ 2147483647 w 469"/>
                <a:gd name="T27" fmla="*/ 2147483647 h 310"/>
                <a:gd name="T28" fmla="*/ 2147483647 w 469"/>
                <a:gd name="T29" fmla="*/ 2147483647 h 310"/>
                <a:gd name="T30" fmla="*/ 2147483647 w 469"/>
                <a:gd name="T31" fmla="*/ 2147483647 h 310"/>
                <a:gd name="T32" fmla="*/ 2147483647 w 469"/>
                <a:gd name="T33" fmla="*/ 2147483647 h 310"/>
                <a:gd name="T34" fmla="*/ 2147483647 w 469"/>
                <a:gd name="T35" fmla="*/ 2147483647 h 310"/>
                <a:gd name="T36" fmla="*/ 2147483647 w 469"/>
                <a:gd name="T37" fmla="*/ 2147483647 h 310"/>
                <a:gd name="T38" fmla="*/ 2147483647 w 469"/>
                <a:gd name="T39" fmla="*/ 2147483647 h 310"/>
                <a:gd name="T40" fmla="*/ 2147483647 w 469"/>
                <a:gd name="T41" fmla="*/ 2147483647 h 310"/>
                <a:gd name="T42" fmla="*/ 2147483647 w 469"/>
                <a:gd name="T43" fmla="*/ 2147483647 h 310"/>
                <a:gd name="T44" fmla="*/ 2147483647 w 469"/>
                <a:gd name="T45" fmla="*/ 2147483647 h 310"/>
                <a:gd name="T46" fmla="*/ 2147483647 w 469"/>
                <a:gd name="T47" fmla="*/ 2147483647 h 310"/>
                <a:gd name="T48" fmla="*/ 2147483647 w 469"/>
                <a:gd name="T49" fmla="*/ 2147483647 h 310"/>
                <a:gd name="T50" fmla="*/ 2147483647 w 469"/>
                <a:gd name="T51" fmla="*/ 2147483647 h 310"/>
                <a:gd name="T52" fmla="*/ 2147483647 w 469"/>
                <a:gd name="T53" fmla="*/ 2147483647 h 310"/>
                <a:gd name="T54" fmla="*/ 2147483647 w 469"/>
                <a:gd name="T55" fmla="*/ 2147483647 h 310"/>
                <a:gd name="T56" fmla="*/ 2147483647 w 469"/>
                <a:gd name="T57" fmla="*/ 2147483647 h 310"/>
                <a:gd name="T58" fmla="*/ 2147483647 w 469"/>
                <a:gd name="T59" fmla="*/ 2147483647 h 310"/>
                <a:gd name="T60" fmla="*/ 2147483647 w 469"/>
                <a:gd name="T61" fmla="*/ 2147483647 h 310"/>
                <a:gd name="T62" fmla="*/ 2147483647 w 469"/>
                <a:gd name="T63" fmla="*/ 2147483647 h 310"/>
                <a:gd name="T64" fmla="*/ 2147483647 w 469"/>
                <a:gd name="T65" fmla="*/ 2147483647 h 310"/>
                <a:gd name="T66" fmla="*/ 2147483647 w 469"/>
                <a:gd name="T67" fmla="*/ 2147483647 h 310"/>
                <a:gd name="T68" fmla="*/ 2147483647 w 469"/>
                <a:gd name="T69" fmla="*/ 2147483647 h 310"/>
                <a:gd name="T70" fmla="*/ 2147483647 w 469"/>
                <a:gd name="T71" fmla="*/ 2147483647 h 310"/>
                <a:gd name="T72" fmla="*/ 2147483647 w 469"/>
                <a:gd name="T73" fmla="*/ 2147483647 h 310"/>
                <a:gd name="T74" fmla="*/ 2147483647 w 469"/>
                <a:gd name="T75" fmla="*/ 2147483647 h 310"/>
                <a:gd name="T76" fmla="*/ 2147483647 w 469"/>
                <a:gd name="T77" fmla="*/ 2147483647 h 310"/>
                <a:gd name="T78" fmla="*/ 2147483647 w 469"/>
                <a:gd name="T79" fmla="*/ 2147483647 h 310"/>
                <a:gd name="T80" fmla="*/ 2147483647 w 469"/>
                <a:gd name="T81" fmla="*/ 2147483647 h 310"/>
                <a:gd name="T82" fmla="*/ 2147483647 w 469"/>
                <a:gd name="T83" fmla="*/ 2147483647 h 310"/>
                <a:gd name="T84" fmla="*/ 2147483647 w 469"/>
                <a:gd name="T85" fmla="*/ 0 h 310"/>
                <a:gd name="T86" fmla="*/ 2147483647 w 469"/>
                <a:gd name="T87" fmla="*/ 2147483647 h 310"/>
                <a:gd name="T88" fmla="*/ 2147483647 w 469"/>
                <a:gd name="T89" fmla="*/ 2147483647 h 310"/>
                <a:gd name="T90" fmla="*/ 2147483647 w 469"/>
                <a:gd name="T91" fmla="*/ 2147483647 h 310"/>
                <a:gd name="T92" fmla="*/ 2147483647 w 469"/>
                <a:gd name="T93" fmla="*/ 2147483647 h 310"/>
                <a:gd name="T94" fmla="*/ 2147483647 w 469"/>
                <a:gd name="T95" fmla="*/ 2147483647 h 310"/>
                <a:gd name="T96" fmla="*/ 0 w 469"/>
                <a:gd name="T97" fmla="*/ 2147483647 h 310"/>
                <a:gd name="T98" fmla="*/ 2147483647 w 469"/>
                <a:gd name="T99" fmla="*/ 2147483647 h 310"/>
                <a:gd name="T100" fmla="*/ 2147483647 w 469"/>
                <a:gd name="T101" fmla="*/ 2147483647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9"/>
                <a:gd name="T154" fmla="*/ 0 h 310"/>
                <a:gd name="T155" fmla="*/ 469 w 469"/>
                <a:gd name="T156" fmla="*/ 310 h 3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9" h="310">
                  <a:moveTo>
                    <a:pt x="76" y="169"/>
                  </a:moveTo>
                  <a:lnTo>
                    <a:pt x="85" y="152"/>
                  </a:lnTo>
                  <a:lnTo>
                    <a:pt x="99" y="152"/>
                  </a:lnTo>
                  <a:lnTo>
                    <a:pt x="104" y="163"/>
                  </a:lnTo>
                  <a:lnTo>
                    <a:pt x="104" y="174"/>
                  </a:lnTo>
                  <a:lnTo>
                    <a:pt x="123" y="174"/>
                  </a:lnTo>
                  <a:lnTo>
                    <a:pt x="132" y="185"/>
                  </a:lnTo>
                  <a:lnTo>
                    <a:pt x="142" y="197"/>
                  </a:lnTo>
                  <a:lnTo>
                    <a:pt x="170" y="213"/>
                  </a:lnTo>
                  <a:lnTo>
                    <a:pt x="208" y="219"/>
                  </a:lnTo>
                  <a:lnTo>
                    <a:pt x="217" y="236"/>
                  </a:lnTo>
                  <a:lnTo>
                    <a:pt x="227" y="213"/>
                  </a:lnTo>
                  <a:lnTo>
                    <a:pt x="236" y="219"/>
                  </a:lnTo>
                  <a:lnTo>
                    <a:pt x="236" y="236"/>
                  </a:lnTo>
                  <a:lnTo>
                    <a:pt x="241" y="236"/>
                  </a:lnTo>
                  <a:lnTo>
                    <a:pt x="251" y="225"/>
                  </a:lnTo>
                  <a:lnTo>
                    <a:pt x="265" y="236"/>
                  </a:lnTo>
                  <a:lnTo>
                    <a:pt x="260" y="219"/>
                  </a:lnTo>
                  <a:lnTo>
                    <a:pt x="260" y="213"/>
                  </a:lnTo>
                  <a:lnTo>
                    <a:pt x="274" y="219"/>
                  </a:lnTo>
                  <a:lnTo>
                    <a:pt x="284" y="219"/>
                  </a:lnTo>
                  <a:lnTo>
                    <a:pt x="284" y="213"/>
                  </a:lnTo>
                  <a:lnTo>
                    <a:pt x="293" y="213"/>
                  </a:lnTo>
                  <a:lnTo>
                    <a:pt x="303" y="225"/>
                  </a:lnTo>
                  <a:lnTo>
                    <a:pt x="317" y="225"/>
                  </a:lnTo>
                  <a:lnTo>
                    <a:pt x="336" y="225"/>
                  </a:lnTo>
                  <a:lnTo>
                    <a:pt x="336" y="236"/>
                  </a:lnTo>
                  <a:lnTo>
                    <a:pt x="321" y="247"/>
                  </a:lnTo>
                  <a:lnTo>
                    <a:pt x="326" y="270"/>
                  </a:lnTo>
                  <a:lnTo>
                    <a:pt x="331" y="281"/>
                  </a:lnTo>
                  <a:lnTo>
                    <a:pt x="336" y="281"/>
                  </a:lnTo>
                  <a:lnTo>
                    <a:pt x="350" y="298"/>
                  </a:lnTo>
                  <a:lnTo>
                    <a:pt x="355" y="298"/>
                  </a:lnTo>
                  <a:lnTo>
                    <a:pt x="359" y="303"/>
                  </a:lnTo>
                  <a:lnTo>
                    <a:pt x="369" y="309"/>
                  </a:lnTo>
                  <a:lnTo>
                    <a:pt x="378" y="298"/>
                  </a:lnTo>
                  <a:lnTo>
                    <a:pt x="383" y="292"/>
                  </a:lnTo>
                  <a:lnTo>
                    <a:pt x="383" y="281"/>
                  </a:lnTo>
                  <a:lnTo>
                    <a:pt x="388" y="270"/>
                  </a:lnTo>
                  <a:lnTo>
                    <a:pt x="392" y="281"/>
                  </a:lnTo>
                  <a:lnTo>
                    <a:pt x="411" y="264"/>
                  </a:lnTo>
                  <a:lnTo>
                    <a:pt x="416" y="270"/>
                  </a:lnTo>
                  <a:lnTo>
                    <a:pt x="421" y="281"/>
                  </a:lnTo>
                  <a:lnTo>
                    <a:pt x="440" y="281"/>
                  </a:lnTo>
                  <a:lnTo>
                    <a:pt x="449" y="298"/>
                  </a:lnTo>
                  <a:lnTo>
                    <a:pt x="459" y="298"/>
                  </a:lnTo>
                  <a:lnTo>
                    <a:pt x="463" y="287"/>
                  </a:lnTo>
                  <a:lnTo>
                    <a:pt x="468" y="264"/>
                  </a:lnTo>
                  <a:lnTo>
                    <a:pt x="425" y="236"/>
                  </a:lnTo>
                  <a:lnTo>
                    <a:pt x="411" y="208"/>
                  </a:lnTo>
                  <a:lnTo>
                    <a:pt x="407" y="180"/>
                  </a:lnTo>
                  <a:lnTo>
                    <a:pt x="397" y="169"/>
                  </a:lnTo>
                  <a:lnTo>
                    <a:pt x="407" y="152"/>
                  </a:lnTo>
                  <a:lnTo>
                    <a:pt x="392" y="124"/>
                  </a:lnTo>
                  <a:lnTo>
                    <a:pt x="402" y="101"/>
                  </a:lnTo>
                  <a:lnTo>
                    <a:pt x="402" y="96"/>
                  </a:lnTo>
                  <a:lnTo>
                    <a:pt x="392" y="84"/>
                  </a:lnTo>
                  <a:lnTo>
                    <a:pt x="388" y="67"/>
                  </a:lnTo>
                  <a:lnTo>
                    <a:pt x="392" y="67"/>
                  </a:lnTo>
                  <a:lnTo>
                    <a:pt x="407" y="84"/>
                  </a:lnTo>
                  <a:lnTo>
                    <a:pt x="416" y="96"/>
                  </a:lnTo>
                  <a:lnTo>
                    <a:pt x="416" y="84"/>
                  </a:lnTo>
                  <a:lnTo>
                    <a:pt x="411" y="73"/>
                  </a:lnTo>
                  <a:lnTo>
                    <a:pt x="411" y="62"/>
                  </a:lnTo>
                  <a:lnTo>
                    <a:pt x="397" y="56"/>
                  </a:lnTo>
                  <a:lnTo>
                    <a:pt x="383" y="34"/>
                  </a:lnTo>
                  <a:lnTo>
                    <a:pt x="369" y="51"/>
                  </a:lnTo>
                  <a:lnTo>
                    <a:pt x="355" y="45"/>
                  </a:lnTo>
                  <a:lnTo>
                    <a:pt x="326" y="73"/>
                  </a:lnTo>
                  <a:lnTo>
                    <a:pt x="307" y="67"/>
                  </a:lnTo>
                  <a:lnTo>
                    <a:pt x="298" y="56"/>
                  </a:lnTo>
                  <a:lnTo>
                    <a:pt x="279" y="62"/>
                  </a:lnTo>
                  <a:lnTo>
                    <a:pt x="260" y="62"/>
                  </a:lnTo>
                  <a:lnTo>
                    <a:pt x="251" y="56"/>
                  </a:lnTo>
                  <a:lnTo>
                    <a:pt x="241" y="62"/>
                  </a:lnTo>
                  <a:lnTo>
                    <a:pt x="227" y="62"/>
                  </a:lnTo>
                  <a:lnTo>
                    <a:pt x="208" y="62"/>
                  </a:lnTo>
                  <a:lnTo>
                    <a:pt x="208" y="51"/>
                  </a:lnTo>
                  <a:lnTo>
                    <a:pt x="194" y="56"/>
                  </a:lnTo>
                  <a:lnTo>
                    <a:pt x="184" y="62"/>
                  </a:lnTo>
                  <a:lnTo>
                    <a:pt x="175" y="62"/>
                  </a:lnTo>
                  <a:lnTo>
                    <a:pt x="156" y="39"/>
                  </a:lnTo>
                  <a:lnTo>
                    <a:pt x="123" y="39"/>
                  </a:lnTo>
                  <a:lnTo>
                    <a:pt x="113" y="39"/>
                  </a:lnTo>
                  <a:lnTo>
                    <a:pt x="118" y="22"/>
                  </a:lnTo>
                  <a:lnTo>
                    <a:pt x="85" y="0"/>
                  </a:lnTo>
                  <a:lnTo>
                    <a:pt x="85" y="22"/>
                  </a:lnTo>
                  <a:lnTo>
                    <a:pt x="76" y="17"/>
                  </a:lnTo>
                  <a:lnTo>
                    <a:pt x="66" y="22"/>
                  </a:lnTo>
                  <a:lnTo>
                    <a:pt x="57" y="6"/>
                  </a:lnTo>
                  <a:lnTo>
                    <a:pt x="38" y="17"/>
                  </a:lnTo>
                  <a:lnTo>
                    <a:pt x="33" y="17"/>
                  </a:lnTo>
                  <a:lnTo>
                    <a:pt x="19" y="34"/>
                  </a:lnTo>
                  <a:lnTo>
                    <a:pt x="19" y="62"/>
                  </a:lnTo>
                  <a:lnTo>
                    <a:pt x="5" y="67"/>
                  </a:lnTo>
                  <a:lnTo>
                    <a:pt x="24" y="84"/>
                  </a:lnTo>
                  <a:lnTo>
                    <a:pt x="5" y="101"/>
                  </a:lnTo>
                  <a:lnTo>
                    <a:pt x="0" y="107"/>
                  </a:lnTo>
                  <a:lnTo>
                    <a:pt x="5" y="129"/>
                  </a:lnTo>
                  <a:lnTo>
                    <a:pt x="24" y="124"/>
                  </a:lnTo>
                  <a:lnTo>
                    <a:pt x="28" y="129"/>
                  </a:lnTo>
                  <a:lnTo>
                    <a:pt x="28" y="152"/>
                  </a:lnTo>
                  <a:lnTo>
                    <a:pt x="76" y="169"/>
                  </a:lnTo>
                </a:path>
              </a:pathLst>
            </a:custGeom>
            <a:solidFill>
              <a:srgbClr val="92D050"/>
            </a:solidFill>
            <a:ln w="12700" cap="rnd">
              <a:solidFill>
                <a:srgbClr val="EEECE1"/>
              </a:solidFill>
              <a:round/>
              <a:headEnd/>
              <a:tailEnd/>
            </a:ln>
          </p:spPr>
          <p:txBody>
            <a:bodyPr lIns="91436" tIns="45718" rIns="91436" bIns="45718"/>
            <a:lstStyle/>
            <a:p>
              <a:pPr>
                <a:defRPr/>
              </a:pPr>
              <a:endParaRPr lang="it-IT" kern="0" dirty="0">
                <a:solidFill>
                  <a:prstClr val="black"/>
                </a:solidFill>
                <a:latin typeface="Calibri"/>
                <a:cs typeface="Arial" pitchFamily="34" charset="0"/>
              </a:endParaRPr>
            </a:p>
          </p:txBody>
        </p:sp>
        <p:sp>
          <p:nvSpPr>
            <p:cNvPr id="88" name="Freeform 34"/>
            <p:cNvSpPr>
              <a:spLocks/>
            </p:cNvSpPr>
            <p:nvPr/>
          </p:nvSpPr>
          <p:spPr bwMode="auto">
            <a:xfrm>
              <a:off x="5015540" y="3482333"/>
              <a:ext cx="764452" cy="881661"/>
            </a:xfrm>
            <a:custGeom>
              <a:avLst/>
              <a:gdLst>
                <a:gd name="T0" fmla="*/ 2147483647 w 340"/>
                <a:gd name="T1" fmla="*/ 2147483647 h 459"/>
                <a:gd name="T2" fmla="*/ 2147483647 w 340"/>
                <a:gd name="T3" fmla="*/ 2147483647 h 459"/>
                <a:gd name="T4" fmla="*/ 2147483647 w 340"/>
                <a:gd name="T5" fmla="*/ 2147483647 h 459"/>
                <a:gd name="T6" fmla="*/ 2147483647 w 340"/>
                <a:gd name="T7" fmla="*/ 2147483647 h 459"/>
                <a:gd name="T8" fmla="*/ 2147483647 w 340"/>
                <a:gd name="T9" fmla="*/ 2147483647 h 459"/>
                <a:gd name="T10" fmla="*/ 2147483647 w 340"/>
                <a:gd name="T11" fmla="*/ 2147483647 h 459"/>
                <a:gd name="T12" fmla="*/ 2147483647 w 340"/>
                <a:gd name="T13" fmla="*/ 2147483647 h 459"/>
                <a:gd name="T14" fmla="*/ 2147483647 w 340"/>
                <a:gd name="T15" fmla="*/ 2147483647 h 459"/>
                <a:gd name="T16" fmla="*/ 2147483647 w 340"/>
                <a:gd name="T17" fmla="*/ 2147483647 h 459"/>
                <a:gd name="T18" fmla="*/ 2147483647 w 340"/>
                <a:gd name="T19" fmla="*/ 2147483647 h 459"/>
                <a:gd name="T20" fmla="*/ 2147483647 w 340"/>
                <a:gd name="T21" fmla="*/ 2147483647 h 459"/>
                <a:gd name="T22" fmla="*/ 2147483647 w 340"/>
                <a:gd name="T23" fmla="*/ 2147483647 h 459"/>
                <a:gd name="T24" fmla="*/ 2147483647 w 340"/>
                <a:gd name="T25" fmla="*/ 2147483647 h 459"/>
                <a:gd name="T26" fmla="*/ 2147483647 w 340"/>
                <a:gd name="T27" fmla="*/ 2147483647 h 459"/>
                <a:gd name="T28" fmla="*/ 2147483647 w 340"/>
                <a:gd name="T29" fmla="*/ 2147483647 h 459"/>
                <a:gd name="T30" fmla="*/ 2147483647 w 340"/>
                <a:gd name="T31" fmla="*/ 2147483647 h 459"/>
                <a:gd name="T32" fmla="*/ 2147483647 w 340"/>
                <a:gd name="T33" fmla="*/ 2147483647 h 459"/>
                <a:gd name="T34" fmla="*/ 2147483647 w 340"/>
                <a:gd name="T35" fmla="*/ 2147483647 h 459"/>
                <a:gd name="T36" fmla="*/ 2147483647 w 340"/>
                <a:gd name="T37" fmla="*/ 2147483647 h 459"/>
                <a:gd name="T38" fmla="*/ 2147483647 w 340"/>
                <a:gd name="T39" fmla="*/ 2147483647 h 459"/>
                <a:gd name="T40" fmla="*/ 2147483647 w 340"/>
                <a:gd name="T41" fmla="*/ 2147483647 h 459"/>
                <a:gd name="T42" fmla="*/ 2147483647 w 340"/>
                <a:gd name="T43" fmla="*/ 2147483647 h 459"/>
                <a:gd name="T44" fmla="*/ 2147483647 w 340"/>
                <a:gd name="T45" fmla="*/ 2147483647 h 459"/>
                <a:gd name="T46" fmla="*/ 2147483647 w 340"/>
                <a:gd name="T47" fmla="*/ 2147483647 h 459"/>
                <a:gd name="T48" fmla="*/ 2147483647 w 340"/>
                <a:gd name="T49" fmla="*/ 2147483647 h 459"/>
                <a:gd name="T50" fmla="*/ 2147483647 w 340"/>
                <a:gd name="T51" fmla="*/ 2147483647 h 459"/>
                <a:gd name="T52" fmla="*/ 2147483647 w 340"/>
                <a:gd name="T53" fmla="*/ 2147483647 h 459"/>
                <a:gd name="T54" fmla="*/ 2147483647 w 340"/>
                <a:gd name="T55" fmla="*/ 2147483647 h 459"/>
                <a:gd name="T56" fmla="*/ 2147483647 w 340"/>
                <a:gd name="T57" fmla="*/ 2147483647 h 459"/>
                <a:gd name="T58" fmla="*/ 2147483647 w 340"/>
                <a:gd name="T59" fmla="*/ 2147483647 h 459"/>
                <a:gd name="T60" fmla="*/ 2147483647 w 340"/>
                <a:gd name="T61" fmla="*/ 2147483647 h 459"/>
                <a:gd name="T62" fmla="*/ 2147483647 w 340"/>
                <a:gd name="T63" fmla="*/ 2147483647 h 459"/>
                <a:gd name="T64" fmla="*/ 2147483647 w 340"/>
                <a:gd name="T65" fmla="*/ 2147483647 h 459"/>
                <a:gd name="T66" fmla="*/ 2147483647 w 340"/>
                <a:gd name="T67" fmla="*/ 2147483647 h 459"/>
                <a:gd name="T68" fmla="*/ 2147483647 w 340"/>
                <a:gd name="T69" fmla="*/ 2147483647 h 459"/>
                <a:gd name="T70" fmla="*/ 2147483647 w 340"/>
                <a:gd name="T71" fmla="*/ 2147483647 h 459"/>
                <a:gd name="T72" fmla="*/ 2147483647 w 340"/>
                <a:gd name="T73" fmla="*/ 2147483647 h 459"/>
                <a:gd name="T74" fmla="*/ 2147483647 w 340"/>
                <a:gd name="T75" fmla="*/ 2147483647 h 459"/>
                <a:gd name="T76" fmla="*/ 2147483647 w 340"/>
                <a:gd name="T77" fmla="*/ 0 h 459"/>
                <a:gd name="T78" fmla="*/ 0 w 340"/>
                <a:gd name="T79" fmla="*/ 2147483647 h 459"/>
                <a:gd name="T80" fmla="*/ 2147483647 w 340"/>
                <a:gd name="T81" fmla="*/ 2147483647 h 459"/>
                <a:gd name="T82" fmla="*/ 2147483647 w 340"/>
                <a:gd name="T83" fmla="*/ 2147483647 h 4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0"/>
                <a:gd name="T127" fmla="*/ 0 h 459"/>
                <a:gd name="T128" fmla="*/ 340 w 340"/>
                <a:gd name="T129" fmla="*/ 459 h 4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0" h="459">
                  <a:moveTo>
                    <a:pt x="24" y="84"/>
                  </a:moveTo>
                  <a:lnTo>
                    <a:pt x="47" y="123"/>
                  </a:lnTo>
                  <a:lnTo>
                    <a:pt x="47" y="128"/>
                  </a:lnTo>
                  <a:lnTo>
                    <a:pt x="57" y="145"/>
                  </a:lnTo>
                  <a:lnTo>
                    <a:pt x="52" y="190"/>
                  </a:lnTo>
                  <a:lnTo>
                    <a:pt x="61" y="195"/>
                  </a:lnTo>
                  <a:lnTo>
                    <a:pt x="61" y="212"/>
                  </a:lnTo>
                  <a:lnTo>
                    <a:pt x="89" y="268"/>
                  </a:lnTo>
                  <a:lnTo>
                    <a:pt x="89" y="290"/>
                  </a:lnTo>
                  <a:lnTo>
                    <a:pt x="75" y="302"/>
                  </a:lnTo>
                  <a:lnTo>
                    <a:pt x="80" y="313"/>
                  </a:lnTo>
                  <a:lnTo>
                    <a:pt x="80" y="324"/>
                  </a:lnTo>
                  <a:lnTo>
                    <a:pt x="99" y="324"/>
                  </a:lnTo>
                  <a:lnTo>
                    <a:pt x="118" y="330"/>
                  </a:lnTo>
                  <a:lnTo>
                    <a:pt x="118" y="352"/>
                  </a:lnTo>
                  <a:lnTo>
                    <a:pt x="132" y="369"/>
                  </a:lnTo>
                  <a:lnTo>
                    <a:pt x="174" y="413"/>
                  </a:lnTo>
                  <a:lnTo>
                    <a:pt x="174" y="436"/>
                  </a:lnTo>
                  <a:lnTo>
                    <a:pt x="151" y="441"/>
                  </a:lnTo>
                  <a:lnTo>
                    <a:pt x="155" y="458"/>
                  </a:lnTo>
                  <a:lnTo>
                    <a:pt x="179" y="447"/>
                  </a:lnTo>
                  <a:lnTo>
                    <a:pt x="207" y="447"/>
                  </a:lnTo>
                  <a:lnTo>
                    <a:pt x="212" y="436"/>
                  </a:lnTo>
                  <a:lnTo>
                    <a:pt x="231" y="436"/>
                  </a:lnTo>
                  <a:lnTo>
                    <a:pt x="231" y="430"/>
                  </a:lnTo>
                  <a:lnTo>
                    <a:pt x="221" y="413"/>
                  </a:lnTo>
                  <a:lnTo>
                    <a:pt x="231" y="391"/>
                  </a:lnTo>
                  <a:lnTo>
                    <a:pt x="240" y="408"/>
                  </a:lnTo>
                  <a:lnTo>
                    <a:pt x="245" y="402"/>
                  </a:lnTo>
                  <a:lnTo>
                    <a:pt x="250" y="391"/>
                  </a:lnTo>
                  <a:lnTo>
                    <a:pt x="259" y="391"/>
                  </a:lnTo>
                  <a:lnTo>
                    <a:pt x="259" y="374"/>
                  </a:lnTo>
                  <a:lnTo>
                    <a:pt x="254" y="369"/>
                  </a:lnTo>
                  <a:lnTo>
                    <a:pt x="254" y="352"/>
                  </a:lnTo>
                  <a:lnTo>
                    <a:pt x="278" y="357"/>
                  </a:lnTo>
                  <a:lnTo>
                    <a:pt x="283" y="324"/>
                  </a:lnTo>
                  <a:lnTo>
                    <a:pt x="283" y="296"/>
                  </a:lnTo>
                  <a:lnTo>
                    <a:pt x="287" y="268"/>
                  </a:lnTo>
                  <a:lnTo>
                    <a:pt x="297" y="268"/>
                  </a:lnTo>
                  <a:lnTo>
                    <a:pt x="320" y="251"/>
                  </a:lnTo>
                  <a:lnTo>
                    <a:pt x="306" y="246"/>
                  </a:lnTo>
                  <a:lnTo>
                    <a:pt x="301" y="212"/>
                  </a:lnTo>
                  <a:lnTo>
                    <a:pt x="311" y="201"/>
                  </a:lnTo>
                  <a:lnTo>
                    <a:pt x="311" y="190"/>
                  </a:lnTo>
                  <a:lnTo>
                    <a:pt x="330" y="179"/>
                  </a:lnTo>
                  <a:lnTo>
                    <a:pt x="339" y="168"/>
                  </a:lnTo>
                  <a:lnTo>
                    <a:pt x="339" y="162"/>
                  </a:lnTo>
                  <a:lnTo>
                    <a:pt x="311" y="162"/>
                  </a:lnTo>
                  <a:lnTo>
                    <a:pt x="301" y="145"/>
                  </a:lnTo>
                  <a:lnTo>
                    <a:pt x="292" y="151"/>
                  </a:lnTo>
                  <a:lnTo>
                    <a:pt x="283" y="151"/>
                  </a:lnTo>
                  <a:lnTo>
                    <a:pt x="278" y="145"/>
                  </a:lnTo>
                  <a:lnTo>
                    <a:pt x="273" y="145"/>
                  </a:lnTo>
                  <a:lnTo>
                    <a:pt x="245" y="106"/>
                  </a:lnTo>
                  <a:lnTo>
                    <a:pt x="259" y="89"/>
                  </a:lnTo>
                  <a:lnTo>
                    <a:pt x="254" y="67"/>
                  </a:lnTo>
                  <a:lnTo>
                    <a:pt x="235" y="73"/>
                  </a:lnTo>
                  <a:lnTo>
                    <a:pt x="217" y="56"/>
                  </a:lnTo>
                  <a:lnTo>
                    <a:pt x="202" y="56"/>
                  </a:lnTo>
                  <a:lnTo>
                    <a:pt x="202" y="67"/>
                  </a:lnTo>
                  <a:lnTo>
                    <a:pt x="188" y="61"/>
                  </a:lnTo>
                  <a:lnTo>
                    <a:pt x="174" y="61"/>
                  </a:lnTo>
                  <a:lnTo>
                    <a:pt x="188" y="84"/>
                  </a:lnTo>
                  <a:lnTo>
                    <a:pt x="160" y="84"/>
                  </a:lnTo>
                  <a:lnTo>
                    <a:pt x="165" y="67"/>
                  </a:lnTo>
                  <a:lnTo>
                    <a:pt x="151" y="61"/>
                  </a:lnTo>
                  <a:lnTo>
                    <a:pt x="137" y="78"/>
                  </a:lnTo>
                  <a:lnTo>
                    <a:pt x="127" y="61"/>
                  </a:lnTo>
                  <a:lnTo>
                    <a:pt x="113" y="61"/>
                  </a:lnTo>
                  <a:lnTo>
                    <a:pt x="89" y="61"/>
                  </a:lnTo>
                  <a:lnTo>
                    <a:pt x="66" y="34"/>
                  </a:lnTo>
                  <a:lnTo>
                    <a:pt x="66" y="45"/>
                  </a:lnTo>
                  <a:lnTo>
                    <a:pt x="57" y="39"/>
                  </a:lnTo>
                  <a:lnTo>
                    <a:pt x="47" y="17"/>
                  </a:lnTo>
                  <a:lnTo>
                    <a:pt x="38" y="22"/>
                  </a:lnTo>
                  <a:lnTo>
                    <a:pt x="28" y="17"/>
                  </a:lnTo>
                  <a:lnTo>
                    <a:pt x="24" y="0"/>
                  </a:lnTo>
                  <a:lnTo>
                    <a:pt x="9" y="0"/>
                  </a:lnTo>
                  <a:lnTo>
                    <a:pt x="0" y="11"/>
                  </a:lnTo>
                  <a:lnTo>
                    <a:pt x="0" y="22"/>
                  </a:lnTo>
                  <a:lnTo>
                    <a:pt x="5" y="50"/>
                  </a:lnTo>
                  <a:lnTo>
                    <a:pt x="14" y="61"/>
                  </a:lnTo>
                  <a:lnTo>
                    <a:pt x="24" y="67"/>
                  </a:lnTo>
                  <a:lnTo>
                    <a:pt x="24" y="84"/>
                  </a:lnTo>
                </a:path>
              </a:pathLst>
            </a:custGeom>
            <a:solidFill>
              <a:srgbClr val="92D050"/>
            </a:solidFill>
            <a:ln w="12700" cap="rnd">
              <a:solidFill>
                <a:srgbClr val="EEECE1"/>
              </a:solidFill>
              <a:round/>
              <a:headEnd/>
              <a:tailEnd/>
            </a:ln>
          </p:spPr>
          <p:txBody>
            <a:bodyPr lIns="91436" tIns="45718" rIns="91436" bIns="45718"/>
            <a:lstStyle/>
            <a:p>
              <a:pPr>
                <a:defRPr/>
              </a:pPr>
              <a:endParaRPr lang="it-IT" kern="0" dirty="0">
                <a:solidFill>
                  <a:prstClr val="black"/>
                </a:solidFill>
                <a:latin typeface="Calibri"/>
                <a:cs typeface="Arial" pitchFamily="34" charset="0"/>
              </a:endParaRPr>
            </a:p>
          </p:txBody>
        </p:sp>
        <p:sp>
          <p:nvSpPr>
            <p:cNvPr id="90" name="Freeform 35"/>
            <p:cNvSpPr>
              <a:spLocks/>
            </p:cNvSpPr>
            <p:nvPr/>
          </p:nvSpPr>
          <p:spPr bwMode="auto">
            <a:xfrm>
              <a:off x="5608780" y="3857276"/>
              <a:ext cx="450561" cy="505359"/>
            </a:xfrm>
            <a:custGeom>
              <a:avLst/>
              <a:gdLst>
                <a:gd name="T0" fmla="*/ 2147483647 w 200"/>
                <a:gd name="T1" fmla="*/ 2147483647 h 263"/>
                <a:gd name="T2" fmla="*/ 2147483647 w 200"/>
                <a:gd name="T3" fmla="*/ 2147483647 h 263"/>
                <a:gd name="T4" fmla="*/ 0 w 200"/>
                <a:gd name="T5" fmla="*/ 2147483647 h 263"/>
                <a:gd name="T6" fmla="*/ 2147483647 w 200"/>
                <a:gd name="T7" fmla="*/ 2147483647 h 263"/>
                <a:gd name="T8" fmla="*/ 2147483647 w 200"/>
                <a:gd name="T9" fmla="*/ 2147483647 h 263"/>
                <a:gd name="T10" fmla="*/ 2147483647 w 200"/>
                <a:gd name="T11" fmla="*/ 2147483647 h 263"/>
                <a:gd name="T12" fmla="*/ 2147483647 w 200"/>
                <a:gd name="T13" fmla="*/ 2147483647 h 263"/>
                <a:gd name="T14" fmla="*/ 2147483647 w 200"/>
                <a:gd name="T15" fmla="*/ 2147483647 h 263"/>
                <a:gd name="T16" fmla="*/ 2147483647 w 200"/>
                <a:gd name="T17" fmla="*/ 2147483647 h 263"/>
                <a:gd name="T18" fmla="*/ 2147483647 w 200"/>
                <a:gd name="T19" fmla="*/ 2147483647 h 263"/>
                <a:gd name="T20" fmla="*/ 2147483647 w 200"/>
                <a:gd name="T21" fmla="*/ 2147483647 h 263"/>
                <a:gd name="T22" fmla="*/ 2147483647 w 200"/>
                <a:gd name="T23" fmla="*/ 2147483647 h 263"/>
                <a:gd name="T24" fmla="*/ 2147483647 w 200"/>
                <a:gd name="T25" fmla="*/ 2147483647 h 263"/>
                <a:gd name="T26" fmla="*/ 2147483647 w 200"/>
                <a:gd name="T27" fmla="*/ 2147483647 h 263"/>
                <a:gd name="T28" fmla="*/ 2147483647 w 200"/>
                <a:gd name="T29" fmla="*/ 2147483647 h 263"/>
                <a:gd name="T30" fmla="*/ 2147483647 w 200"/>
                <a:gd name="T31" fmla="*/ 2147483647 h 263"/>
                <a:gd name="T32" fmla="*/ 2147483647 w 200"/>
                <a:gd name="T33" fmla="*/ 2147483647 h 263"/>
                <a:gd name="T34" fmla="*/ 2147483647 w 200"/>
                <a:gd name="T35" fmla="*/ 2147483647 h 263"/>
                <a:gd name="T36" fmla="*/ 2147483647 w 200"/>
                <a:gd name="T37" fmla="*/ 2147483647 h 263"/>
                <a:gd name="T38" fmla="*/ 2147483647 w 200"/>
                <a:gd name="T39" fmla="*/ 2147483647 h 263"/>
                <a:gd name="T40" fmla="*/ 2147483647 w 200"/>
                <a:gd name="T41" fmla="*/ 2147483647 h 263"/>
                <a:gd name="T42" fmla="*/ 2147483647 w 200"/>
                <a:gd name="T43" fmla="*/ 2147483647 h 263"/>
                <a:gd name="T44" fmla="*/ 2147483647 w 200"/>
                <a:gd name="T45" fmla="*/ 2147483647 h 263"/>
                <a:gd name="T46" fmla="*/ 2147483647 w 200"/>
                <a:gd name="T47" fmla="*/ 2147483647 h 263"/>
                <a:gd name="T48" fmla="*/ 2147483647 w 200"/>
                <a:gd name="T49" fmla="*/ 2147483647 h 263"/>
                <a:gd name="T50" fmla="*/ 2147483647 w 200"/>
                <a:gd name="T51" fmla="*/ 2147483647 h 263"/>
                <a:gd name="T52" fmla="*/ 2147483647 w 200"/>
                <a:gd name="T53" fmla="*/ 2147483647 h 263"/>
                <a:gd name="T54" fmla="*/ 2147483647 w 200"/>
                <a:gd name="T55" fmla="*/ 2147483647 h 263"/>
                <a:gd name="T56" fmla="*/ 2147483647 w 200"/>
                <a:gd name="T57" fmla="*/ 2147483647 h 263"/>
                <a:gd name="T58" fmla="*/ 2147483647 w 200"/>
                <a:gd name="T59" fmla="*/ 2147483647 h 263"/>
                <a:gd name="T60" fmla="*/ 2147483647 w 200"/>
                <a:gd name="T61" fmla="*/ 2147483647 h 263"/>
                <a:gd name="T62" fmla="*/ 2147483647 w 200"/>
                <a:gd name="T63" fmla="*/ 2147483647 h 263"/>
                <a:gd name="T64" fmla="*/ 2147483647 w 200"/>
                <a:gd name="T65" fmla="*/ 2147483647 h 263"/>
                <a:gd name="T66" fmla="*/ 2147483647 w 200"/>
                <a:gd name="T67" fmla="*/ 0 h 263"/>
                <a:gd name="T68" fmla="*/ 2147483647 w 200"/>
                <a:gd name="T69" fmla="*/ 0 h 263"/>
                <a:gd name="T70" fmla="*/ 2147483647 w 200"/>
                <a:gd name="T71" fmla="*/ 2147483647 h 263"/>
                <a:gd name="T72" fmla="*/ 2147483647 w 200"/>
                <a:gd name="T73" fmla="*/ 2147483647 h 263"/>
                <a:gd name="T74" fmla="*/ 2147483647 w 200"/>
                <a:gd name="T75" fmla="*/ 2147483647 h 263"/>
                <a:gd name="T76" fmla="*/ 2147483647 w 200"/>
                <a:gd name="T77" fmla="*/ 2147483647 h 263"/>
                <a:gd name="T78" fmla="*/ 2147483647 w 200"/>
                <a:gd name="T79" fmla="*/ 2147483647 h 263"/>
                <a:gd name="T80" fmla="*/ 2147483647 w 200"/>
                <a:gd name="T81" fmla="*/ 2147483647 h 263"/>
                <a:gd name="T82" fmla="*/ 2147483647 w 200"/>
                <a:gd name="T83" fmla="*/ 2147483647 h 263"/>
                <a:gd name="T84" fmla="*/ 2147483647 w 200"/>
                <a:gd name="T85" fmla="*/ 2147483647 h 263"/>
                <a:gd name="T86" fmla="*/ 2147483647 w 200"/>
                <a:gd name="T87" fmla="*/ 2147483647 h 2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
                <a:gd name="T133" fmla="*/ 0 h 263"/>
                <a:gd name="T134" fmla="*/ 200 w 200"/>
                <a:gd name="T135" fmla="*/ 263 h 2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 h="263">
                  <a:moveTo>
                    <a:pt x="5" y="162"/>
                  </a:moveTo>
                  <a:lnTo>
                    <a:pt x="14" y="184"/>
                  </a:lnTo>
                  <a:lnTo>
                    <a:pt x="0" y="184"/>
                  </a:lnTo>
                  <a:lnTo>
                    <a:pt x="19" y="201"/>
                  </a:lnTo>
                  <a:lnTo>
                    <a:pt x="43" y="201"/>
                  </a:lnTo>
                  <a:lnTo>
                    <a:pt x="62" y="240"/>
                  </a:lnTo>
                  <a:lnTo>
                    <a:pt x="76" y="262"/>
                  </a:lnTo>
                  <a:lnTo>
                    <a:pt x="95" y="262"/>
                  </a:lnTo>
                  <a:lnTo>
                    <a:pt x="109" y="251"/>
                  </a:lnTo>
                  <a:lnTo>
                    <a:pt x="114" y="245"/>
                  </a:lnTo>
                  <a:lnTo>
                    <a:pt x="133" y="223"/>
                  </a:lnTo>
                  <a:lnTo>
                    <a:pt x="137" y="223"/>
                  </a:lnTo>
                  <a:lnTo>
                    <a:pt x="147" y="206"/>
                  </a:lnTo>
                  <a:lnTo>
                    <a:pt x="180" y="206"/>
                  </a:lnTo>
                  <a:lnTo>
                    <a:pt x="190" y="184"/>
                  </a:lnTo>
                  <a:lnTo>
                    <a:pt x="199" y="162"/>
                  </a:lnTo>
                  <a:lnTo>
                    <a:pt x="190" y="156"/>
                  </a:lnTo>
                  <a:lnTo>
                    <a:pt x="180" y="156"/>
                  </a:lnTo>
                  <a:lnTo>
                    <a:pt x="171" y="139"/>
                  </a:lnTo>
                  <a:lnTo>
                    <a:pt x="147" y="139"/>
                  </a:lnTo>
                  <a:lnTo>
                    <a:pt x="142" y="139"/>
                  </a:lnTo>
                  <a:lnTo>
                    <a:pt x="137" y="134"/>
                  </a:lnTo>
                  <a:lnTo>
                    <a:pt x="147" y="123"/>
                  </a:lnTo>
                  <a:lnTo>
                    <a:pt x="142" y="95"/>
                  </a:lnTo>
                  <a:lnTo>
                    <a:pt x="142" y="72"/>
                  </a:lnTo>
                  <a:lnTo>
                    <a:pt x="123" y="50"/>
                  </a:lnTo>
                  <a:lnTo>
                    <a:pt x="137" y="45"/>
                  </a:lnTo>
                  <a:lnTo>
                    <a:pt x="128" y="28"/>
                  </a:lnTo>
                  <a:lnTo>
                    <a:pt x="118" y="28"/>
                  </a:lnTo>
                  <a:lnTo>
                    <a:pt x="109" y="39"/>
                  </a:lnTo>
                  <a:lnTo>
                    <a:pt x="100" y="39"/>
                  </a:lnTo>
                  <a:lnTo>
                    <a:pt x="76" y="11"/>
                  </a:lnTo>
                  <a:lnTo>
                    <a:pt x="66" y="17"/>
                  </a:lnTo>
                  <a:lnTo>
                    <a:pt x="62" y="0"/>
                  </a:lnTo>
                  <a:lnTo>
                    <a:pt x="43" y="0"/>
                  </a:lnTo>
                  <a:lnTo>
                    <a:pt x="43" y="11"/>
                  </a:lnTo>
                  <a:lnTo>
                    <a:pt x="28" y="17"/>
                  </a:lnTo>
                  <a:lnTo>
                    <a:pt x="33" y="56"/>
                  </a:lnTo>
                  <a:lnTo>
                    <a:pt x="47" y="61"/>
                  </a:lnTo>
                  <a:lnTo>
                    <a:pt x="24" y="78"/>
                  </a:lnTo>
                  <a:lnTo>
                    <a:pt x="19" y="78"/>
                  </a:lnTo>
                  <a:lnTo>
                    <a:pt x="9" y="100"/>
                  </a:lnTo>
                  <a:lnTo>
                    <a:pt x="14" y="128"/>
                  </a:lnTo>
                  <a:lnTo>
                    <a:pt x="5" y="162"/>
                  </a:lnTo>
                </a:path>
              </a:pathLst>
            </a:custGeom>
            <a:solidFill>
              <a:srgbClr val="92D050"/>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94" name="Freeform 37"/>
            <p:cNvSpPr>
              <a:spLocks/>
            </p:cNvSpPr>
            <p:nvPr/>
          </p:nvSpPr>
          <p:spPr bwMode="auto">
            <a:xfrm>
              <a:off x="5668854" y="3703767"/>
              <a:ext cx="570711" cy="532528"/>
            </a:xfrm>
            <a:custGeom>
              <a:avLst/>
              <a:gdLst>
                <a:gd name="T0" fmla="*/ 2147483647 w 254"/>
                <a:gd name="T1" fmla="*/ 2147483647 h 277"/>
                <a:gd name="T2" fmla="*/ 2147483647 w 254"/>
                <a:gd name="T3" fmla="*/ 2147483647 h 277"/>
                <a:gd name="T4" fmla="*/ 2147483647 w 254"/>
                <a:gd name="T5" fmla="*/ 2147483647 h 277"/>
                <a:gd name="T6" fmla="*/ 2147483647 w 254"/>
                <a:gd name="T7" fmla="*/ 2147483647 h 277"/>
                <a:gd name="T8" fmla="*/ 2147483647 w 254"/>
                <a:gd name="T9" fmla="*/ 2147483647 h 277"/>
                <a:gd name="T10" fmla="*/ 2147483647 w 254"/>
                <a:gd name="T11" fmla="*/ 2147483647 h 277"/>
                <a:gd name="T12" fmla="*/ 2147483647 w 254"/>
                <a:gd name="T13" fmla="*/ 2147483647 h 277"/>
                <a:gd name="T14" fmla="*/ 2147483647 w 254"/>
                <a:gd name="T15" fmla="*/ 2147483647 h 277"/>
                <a:gd name="T16" fmla="*/ 2147483647 w 254"/>
                <a:gd name="T17" fmla="*/ 2147483647 h 277"/>
                <a:gd name="T18" fmla="*/ 2147483647 w 254"/>
                <a:gd name="T19" fmla="*/ 2147483647 h 277"/>
                <a:gd name="T20" fmla="*/ 2147483647 w 254"/>
                <a:gd name="T21" fmla="*/ 2147483647 h 277"/>
                <a:gd name="T22" fmla="*/ 2147483647 w 254"/>
                <a:gd name="T23" fmla="*/ 2147483647 h 277"/>
                <a:gd name="T24" fmla="*/ 2147483647 w 254"/>
                <a:gd name="T25" fmla="*/ 2147483647 h 277"/>
                <a:gd name="T26" fmla="*/ 2147483647 w 254"/>
                <a:gd name="T27" fmla="*/ 2147483647 h 277"/>
                <a:gd name="T28" fmla="*/ 2147483647 w 254"/>
                <a:gd name="T29" fmla="*/ 2147483647 h 277"/>
                <a:gd name="T30" fmla="*/ 2147483647 w 254"/>
                <a:gd name="T31" fmla="*/ 2147483647 h 277"/>
                <a:gd name="T32" fmla="*/ 2147483647 w 254"/>
                <a:gd name="T33" fmla="*/ 2147483647 h 277"/>
                <a:gd name="T34" fmla="*/ 2147483647 w 254"/>
                <a:gd name="T35" fmla="*/ 2147483647 h 277"/>
                <a:gd name="T36" fmla="*/ 2147483647 w 254"/>
                <a:gd name="T37" fmla="*/ 2147483647 h 277"/>
                <a:gd name="T38" fmla="*/ 2147483647 w 254"/>
                <a:gd name="T39" fmla="*/ 2147483647 h 277"/>
                <a:gd name="T40" fmla="*/ 2147483647 w 254"/>
                <a:gd name="T41" fmla="*/ 2147483647 h 277"/>
                <a:gd name="T42" fmla="*/ 2147483647 w 254"/>
                <a:gd name="T43" fmla="*/ 2147483647 h 277"/>
                <a:gd name="T44" fmla="*/ 2147483647 w 254"/>
                <a:gd name="T45" fmla="*/ 2147483647 h 277"/>
                <a:gd name="T46" fmla="*/ 2147483647 w 254"/>
                <a:gd name="T47" fmla="*/ 2147483647 h 277"/>
                <a:gd name="T48" fmla="*/ 2147483647 w 254"/>
                <a:gd name="T49" fmla="*/ 2147483647 h 277"/>
                <a:gd name="T50" fmla="*/ 2147483647 w 254"/>
                <a:gd name="T51" fmla="*/ 2147483647 h 277"/>
                <a:gd name="T52" fmla="*/ 2147483647 w 254"/>
                <a:gd name="T53" fmla="*/ 2147483647 h 277"/>
                <a:gd name="T54" fmla="*/ 2147483647 w 254"/>
                <a:gd name="T55" fmla="*/ 2147483647 h 277"/>
                <a:gd name="T56" fmla="*/ 2147483647 w 254"/>
                <a:gd name="T57" fmla="*/ 2147483647 h 277"/>
                <a:gd name="T58" fmla="*/ 2147483647 w 254"/>
                <a:gd name="T59" fmla="*/ 2147483647 h 277"/>
                <a:gd name="T60" fmla="*/ 2147483647 w 254"/>
                <a:gd name="T61" fmla="*/ 2147483647 h 277"/>
                <a:gd name="T62" fmla="*/ 2147483647 w 254"/>
                <a:gd name="T63" fmla="*/ 2147483647 h 277"/>
                <a:gd name="T64" fmla="*/ 2147483647 w 254"/>
                <a:gd name="T65" fmla="*/ 2147483647 h 277"/>
                <a:gd name="T66" fmla="*/ 2147483647 w 254"/>
                <a:gd name="T67" fmla="*/ 2147483647 h 277"/>
                <a:gd name="T68" fmla="*/ 2147483647 w 254"/>
                <a:gd name="T69" fmla="*/ 2147483647 h 277"/>
                <a:gd name="T70" fmla="*/ 2147483647 w 254"/>
                <a:gd name="T71" fmla="*/ 2147483647 h 277"/>
                <a:gd name="T72" fmla="*/ 2147483647 w 254"/>
                <a:gd name="T73" fmla="*/ 2147483647 h 277"/>
                <a:gd name="T74" fmla="*/ 2147483647 w 254"/>
                <a:gd name="T75" fmla="*/ 2147483647 h 277"/>
                <a:gd name="T76" fmla="*/ 2147483647 w 254"/>
                <a:gd name="T77" fmla="*/ 0 h 277"/>
                <a:gd name="T78" fmla="*/ 2147483647 w 254"/>
                <a:gd name="T79" fmla="*/ 2147483647 h 277"/>
                <a:gd name="T80" fmla="*/ 2147483647 w 254"/>
                <a:gd name="T81" fmla="*/ 0 h 277"/>
                <a:gd name="T82" fmla="*/ 2147483647 w 254"/>
                <a:gd name="T83" fmla="*/ 2147483647 h 277"/>
                <a:gd name="T84" fmla="*/ 2147483647 w 254"/>
                <a:gd name="T85" fmla="*/ 2147483647 h 277"/>
                <a:gd name="T86" fmla="*/ 0 w 254"/>
                <a:gd name="T87" fmla="*/ 2147483647 h 277"/>
                <a:gd name="T88" fmla="*/ 2147483647 w 254"/>
                <a:gd name="T89" fmla="*/ 2147483647 h 277"/>
                <a:gd name="T90" fmla="*/ 2147483647 w 254"/>
                <a:gd name="T91" fmla="*/ 2147483647 h 277"/>
                <a:gd name="T92" fmla="*/ 2147483647 w 254"/>
                <a:gd name="T93" fmla="*/ 2147483647 h 277"/>
                <a:gd name="T94" fmla="*/ 2147483647 w 254"/>
                <a:gd name="T95" fmla="*/ 2147483647 h 2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4"/>
                <a:gd name="T145" fmla="*/ 0 h 277"/>
                <a:gd name="T146" fmla="*/ 254 w 254"/>
                <a:gd name="T147" fmla="*/ 277 h 2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4" h="277">
                  <a:moveTo>
                    <a:pt x="14" y="79"/>
                  </a:moveTo>
                  <a:lnTo>
                    <a:pt x="33" y="79"/>
                  </a:lnTo>
                  <a:lnTo>
                    <a:pt x="38" y="101"/>
                  </a:lnTo>
                  <a:lnTo>
                    <a:pt x="48" y="96"/>
                  </a:lnTo>
                  <a:lnTo>
                    <a:pt x="53" y="96"/>
                  </a:lnTo>
                  <a:lnTo>
                    <a:pt x="72" y="118"/>
                  </a:lnTo>
                  <a:lnTo>
                    <a:pt x="81" y="118"/>
                  </a:lnTo>
                  <a:lnTo>
                    <a:pt x="91" y="113"/>
                  </a:lnTo>
                  <a:lnTo>
                    <a:pt x="100" y="113"/>
                  </a:lnTo>
                  <a:lnTo>
                    <a:pt x="105" y="124"/>
                  </a:lnTo>
                  <a:lnTo>
                    <a:pt x="95" y="135"/>
                  </a:lnTo>
                  <a:lnTo>
                    <a:pt x="115" y="152"/>
                  </a:lnTo>
                  <a:lnTo>
                    <a:pt x="119" y="197"/>
                  </a:lnTo>
                  <a:lnTo>
                    <a:pt x="110" y="203"/>
                  </a:lnTo>
                  <a:lnTo>
                    <a:pt x="110" y="214"/>
                  </a:lnTo>
                  <a:lnTo>
                    <a:pt x="115" y="220"/>
                  </a:lnTo>
                  <a:lnTo>
                    <a:pt x="148" y="231"/>
                  </a:lnTo>
                  <a:lnTo>
                    <a:pt x="148" y="242"/>
                  </a:lnTo>
                  <a:lnTo>
                    <a:pt x="162" y="237"/>
                  </a:lnTo>
                  <a:lnTo>
                    <a:pt x="167" y="242"/>
                  </a:lnTo>
                  <a:lnTo>
                    <a:pt x="158" y="265"/>
                  </a:lnTo>
                  <a:lnTo>
                    <a:pt x="196" y="276"/>
                  </a:lnTo>
                  <a:lnTo>
                    <a:pt x="200" y="265"/>
                  </a:lnTo>
                  <a:lnTo>
                    <a:pt x="215" y="242"/>
                  </a:lnTo>
                  <a:lnTo>
                    <a:pt x="224" y="248"/>
                  </a:lnTo>
                  <a:lnTo>
                    <a:pt x="229" y="237"/>
                  </a:lnTo>
                  <a:lnTo>
                    <a:pt x="253" y="231"/>
                  </a:lnTo>
                  <a:lnTo>
                    <a:pt x="229" y="152"/>
                  </a:lnTo>
                  <a:lnTo>
                    <a:pt x="210" y="113"/>
                  </a:lnTo>
                  <a:lnTo>
                    <a:pt x="210" y="96"/>
                  </a:lnTo>
                  <a:lnTo>
                    <a:pt x="200" y="79"/>
                  </a:lnTo>
                  <a:lnTo>
                    <a:pt x="186" y="79"/>
                  </a:lnTo>
                  <a:lnTo>
                    <a:pt x="115" y="6"/>
                  </a:lnTo>
                  <a:lnTo>
                    <a:pt x="91" y="6"/>
                  </a:lnTo>
                  <a:lnTo>
                    <a:pt x="86" y="34"/>
                  </a:lnTo>
                  <a:lnTo>
                    <a:pt x="72" y="34"/>
                  </a:lnTo>
                  <a:lnTo>
                    <a:pt x="72" y="17"/>
                  </a:lnTo>
                  <a:lnTo>
                    <a:pt x="48" y="17"/>
                  </a:lnTo>
                  <a:lnTo>
                    <a:pt x="38" y="0"/>
                  </a:lnTo>
                  <a:lnTo>
                    <a:pt x="19" y="17"/>
                  </a:lnTo>
                  <a:lnTo>
                    <a:pt x="14" y="0"/>
                  </a:lnTo>
                  <a:lnTo>
                    <a:pt x="5" y="17"/>
                  </a:lnTo>
                  <a:lnTo>
                    <a:pt x="10" y="28"/>
                  </a:lnTo>
                  <a:lnTo>
                    <a:pt x="0" y="34"/>
                  </a:lnTo>
                  <a:lnTo>
                    <a:pt x="14" y="51"/>
                  </a:lnTo>
                  <a:lnTo>
                    <a:pt x="38" y="56"/>
                  </a:lnTo>
                  <a:lnTo>
                    <a:pt x="43" y="56"/>
                  </a:lnTo>
                  <a:lnTo>
                    <a:pt x="14" y="79"/>
                  </a:lnTo>
                </a:path>
              </a:pathLst>
            </a:custGeom>
            <a:solidFill>
              <a:srgbClr val="92D050"/>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95" name="Freeform 38"/>
            <p:cNvSpPr>
              <a:spLocks/>
            </p:cNvSpPr>
            <p:nvPr/>
          </p:nvSpPr>
          <p:spPr bwMode="auto">
            <a:xfrm>
              <a:off x="5476615" y="4131692"/>
              <a:ext cx="797492" cy="694189"/>
            </a:xfrm>
            <a:custGeom>
              <a:avLst/>
              <a:gdLst>
                <a:gd name="T0" fmla="*/ 2147483647 w 355"/>
                <a:gd name="T1" fmla="*/ 2147483647 h 361"/>
                <a:gd name="T2" fmla="*/ 2147483647 w 355"/>
                <a:gd name="T3" fmla="*/ 2147483647 h 361"/>
                <a:gd name="T4" fmla="*/ 2147483647 w 355"/>
                <a:gd name="T5" fmla="*/ 2147483647 h 361"/>
                <a:gd name="T6" fmla="*/ 2147483647 w 355"/>
                <a:gd name="T7" fmla="*/ 2147483647 h 361"/>
                <a:gd name="T8" fmla="*/ 2147483647 w 355"/>
                <a:gd name="T9" fmla="*/ 2147483647 h 361"/>
                <a:gd name="T10" fmla="*/ 2147483647 w 355"/>
                <a:gd name="T11" fmla="*/ 2147483647 h 361"/>
                <a:gd name="T12" fmla="*/ 2147483647 w 355"/>
                <a:gd name="T13" fmla="*/ 2147483647 h 361"/>
                <a:gd name="T14" fmla="*/ 2147483647 w 355"/>
                <a:gd name="T15" fmla="*/ 2147483647 h 361"/>
                <a:gd name="T16" fmla="*/ 2147483647 w 355"/>
                <a:gd name="T17" fmla="*/ 2147483647 h 361"/>
                <a:gd name="T18" fmla="*/ 2147483647 w 355"/>
                <a:gd name="T19" fmla="*/ 2147483647 h 361"/>
                <a:gd name="T20" fmla="*/ 2147483647 w 355"/>
                <a:gd name="T21" fmla="*/ 2147483647 h 361"/>
                <a:gd name="T22" fmla="*/ 2147483647 w 355"/>
                <a:gd name="T23" fmla="*/ 2147483647 h 361"/>
                <a:gd name="T24" fmla="*/ 2147483647 w 355"/>
                <a:gd name="T25" fmla="*/ 2147483647 h 361"/>
                <a:gd name="T26" fmla="*/ 2147483647 w 355"/>
                <a:gd name="T27" fmla="*/ 2147483647 h 361"/>
                <a:gd name="T28" fmla="*/ 2147483647 w 355"/>
                <a:gd name="T29" fmla="*/ 2147483647 h 361"/>
                <a:gd name="T30" fmla="*/ 2147483647 w 355"/>
                <a:gd name="T31" fmla="*/ 2147483647 h 361"/>
                <a:gd name="T32" fmla="*/ 2147483647 w 355"/>
                <a:gd name="T33" fmla="*/ 2147483647 h 361"/>
                <a:gd name="T34" fmla="*/ 2147483647 w 355"/>
                <a:gd name="T35" fmla="*/ 2147483647 h 361"/>
                <a:gd name="T36" fmla="*/ 2147483647 w 355"/>
                <a:gd name="T37" fmla="*/ 2147483647 h 361"/>
                <a:gd name="T38" fmla="*/ 2147483647 w 355"/>
                <a:gd name="T39" fmla="*/ 2147483647 h 361"/>
                <a:gd name="T40" fmla="*/ 2147483647 w 355"/>
                <a:gd name="T41" fmla="*/ 2147483647 h 361"/>
                <a:gd name="T42" fmla="*/ 2147483647 w 355"/>
                <a:gd name="T43" fmla="*/ 2147483647 h 361"/>
                <a:gd name="T44" fmla="*/ 2147483647 w 355"/>
                <a:gd name="T45" fmla="*/ 2147483647 h 361"/>
                <a:gd name="T46" fmla="*/ 2147483647 w 355"/>
                <a:gd name="T47" fmla="*/ 2147483647 h 361"/>
                <a:gd name="T48" fmla="*/ 2147483647 w 355"/>
                <a:gd name="T49" fmla="*/ 2147483647 h 361"/>
                <a:gd name="T50" fmla="*/ 2147483647 w 355"/>
                <a:gd name="T51" fmla="*/ 2147483647 h 361"/>
                <a:gd name="T52" fmla="*/ 2147483647 w 355"/>
                <a:gd name="T53" fmla="*/ 2147483647 h 361"/>
                <a:gd name="T54" fmla="*/ 2147483647 w 355"/>
                <a:gd name="T55" fmla="*/ 2147483647 h 361"/>
                <a:gd name="T56" fmla="*/ 2147483647 w 355"/>
                <a:gd name="T57" fmla="*/ 2147483647 h 361"/>
                <a:gd name="T58" fmla="*/ 2147483647 w 355"/>
                <a:gd name="T59" fmla="*/ 2147483647 h 361"/>
                <a:gd name="T60" fmla="*/ 2147483647 w 355"/>
                <a:gd name="T61" fmla="*/ 2147483647 h 361"/>
                <a:gd name="T62" fmla="*/ 2147483647 w 355"/>
                <a:gd name="T63" fmla="*/ 2147483647 h 361"/>
                <a:gd name="T64" fmla="*/ 2147483647 w 355"/>
                <a:gd name="T65" fmla="*/ 2147483647 h 361"/>
                <a:gd name="T66" fmla="*/ 2147483647 w 355"/>
                <a:gd name="T67" fmla="*/ 0 h 361"/>
                <a:gd name="T68" fmla="*/ 2147483647 w 355"/>
                <a:gd name="T69" fmla="*/ 2147483647 h 361"/>
                <a:gd name="T70" fmla="*/ 2147483647 w 355"/>
                <a:gd name="T71" fmla="*/ 2147483647 h 361"/>
                <a:gd name="T72" fmla="*/ 2147483647 w 355"/>
                <a:gd name="T73" fmla="*/ 2147483647 h 361"/>
                <a:gd name="T74" fmla="*/ 2147483647 w 355"/>
                <a:gd name="T75" fmla="*/ 2147483647 h 361"/>
                <a:gd name="T76" fmla="*/ 2147483647 w 355"/>
                <a:gd name="T77" fmla="*/ 2147483647 h 361"/>
                <a:gd name="T78" fmla="*/ 0 w 355"/>
                <a:gd name="T79" fmla="*/ 2147483647 h 3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5"/>
                <a:gd name="T121" fmla="*/ 0 h 361"/>
                <a:gd name="T122" fmla="*/ 355 w 355"/>
                <a:gd name="T123" fmla="*/ 361 h 3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5" h="361">
                  <a:moveTo>
                    <a:pt x="0" y="96"/>
                  </a:moveTo>
                  <a:lnTo>
                    <a:pt x="28" y="113"/>
                  </a:lnTo>
                  <a:lnTo>
                    <a:pt x="42" y="146"/>
                  </a:lnTo>
                  <a:lnTo>
                    <a:pt x="52" y="169"/>
                  </a:lnTo>
                  <a:lnTo>
                    <a:pt x="76" y="174"/>
                  </a:lnTo>
                  <a:lnTo>
                    <a:pt x="104" y="231"/>
                  </a:lnTo>
                  <a:lnTo>
                    <a:pt x="132" y="264"/>
                  </a:lnTo>
                  <a:lnTo>
                    <a:pt x="151" y="298"/>
                  </a:lnTo>
                  <a:lnTo>
                    <a:pt x="194" y="315"/>
                  </a:lnTo>
                  <a:lnTo>
                    <a:pt x="198" y="309"/>
                  </a:lnTo>
                  <a:lnTo>
                    <a:pt x="227" y="360"/>
                  </a:lnTo>
                  <a:lnTo>
                    <a:pt x="236" y="349"/>
                  </a:lnTo>
                  <a:lnTo>
                    <a:pt x="241" y="338"/>
                  </a:lnTo>
                  <a:lnTo>
                    <a:pt x="260" y="338"/>
                  </a:lnTo>
                  <a:lnTo>
                    <a:pt x="283" y="360"/>
                  </a:lnTo>
                  <a:lnTo>
                    <a:pt x="297" y="360"/>
                  </a:lnTo>
                  <a:lnTo>
                    <a:pt x="297" y="343"/>
                  </a:lnTo>
                  <a:lnTo>
                    <a:pt x="302" y="343"/>
                  </a:lnTo>
                  <a:lnTo>
                    <a:pt x="321" y="349"/>
                  </a:lnTo>
                  <a:lnTo>
                    <a:pt x="326" y="343"/>
                  </a:lnTo>
                  <a:lnTo>
                    <a:pt x="335" y="338"/>
                  </a:lnTo>
                  <a:lnTo>
                    <a:pt x="340" y="304"/>
                  </a:lnTo>
                  <a:lnTo>
                    <a:pt x="345" y="298"/>
                  </a:lnTo>
                  <a:lnTo>
                    <a:pt x="354" y="298"/>
                  </a:lnTo>
                  <a:lnTo>
                    <a:pt x="354" y="287"/>
                  </a:lnTo>
                  <a:lnTo>
                    <a:pt x="354" y="276"/>
                  </a:lnTo>
                  <a:lnTo>
                    <a:pt x="349" y="264"/>
                  </a:lnTo>
                  <a:lnTo>
                    <a:pt x="349" y="242"/>
                  </a:lnTo>
                  <a:lnTo>
                    <a:pt x="330" y="231"/>
                  </a:lnTo>
                  <a:lnTo>
                    <a:pt x="312" y="225"/>
                  </a:lnTo>
                  <a:lnTo>
                    <a:pt x="302" y="236"/>
                  </a:lnTo>
                  <a:lnTo>
                    <a:pt x="288" y="219"/>
                  </a:lnTo>
                  <a:lnTo>
                    <a:pt x="274" y="231"/>
                  </a:lnTo>
                  <a:lnTo>
                    <a:pt x="264" y="214"/>
                  </a:lnTo>
                  <a:lnTo>
                    <a:pt x="274" y="197"/>
                  </a:lnTo>
                  <a:lnTo>
                    <a:pt x="255" y="197"/>
                  </a:lnTo>
                  <a:lnTo>
                    <a:pt x="250" y="180"/>
                  </a:lnTo>
                  <a:lnTo>
                    <a:pt x="231" y="174"/>
                  </a:lnTo>
                  <a:lnTo>
                    <a:pt x="217" y="158"/>
                  </a:lnTo>
                  <a:lnTo>
                    <a:pt x="222" y="141"/>
                  </a:lnTo>
                  <a:lnTo>
                    <a:pt x="241" y="158"/>
                  </a:lnTo>
                  <a:lnTo>
                    <a:pt x="269" y="158"/>
                  </a:lnTo>
                  <a:lnTo>
                    <a:pt x="269" y="146"/>
                  </a:lnTo>
                  <a:lnTo>
                    <a:pt x="245" y="124"/>
                  </a:lnTo>
                  <a:lnTo>
                    <a:pt x="245" y="118"/>
                  </a:lnTo>
                  <a:lnTo>
                    <a:pt x="236" y="107"/>
                  </a:lnTo>
                  <a:lnTo>
                    <a:pt x="236" y="84"/>
                  </a:lnTo>
                  <a:lnTo>
                    <a:pt x="245" y="68"/>
                  </a:lnTo>
                  <a:lnTo>
                    <a:pt x="260" y="68"/>
                  </a:lnTo>
                  <a:lnTo>
                    <a:pt x="264" y="56"/>
                  </a:lnTo>
                  <a:lnTo>
                    <a:pt x="274" y="56"/>
                  </a:lnTo>
                  <a:lnTo>
                    <a:pt x="278" y="51"/>
                  </a:lnTo>
                  <a:lnTo>
                    <a:pt x="269" y="39"/>
                  </a:lnTo>
                  <a:lnTo>
                    <a:pt x="269" y="34"/>
                  </a:lnTo>
                  <a:lnTo>
                    <a:pt x="250" y="23"/>
                  </a:lnTo>
                  <a:lnTo>
                    <a:pt x="241" y="39"/>
                  </a:lnTo>
                  <a:lnTo>
                    <a:pt x="212" y="39"/>
                  </a:lnTo>
                  <a:lnTo>
                    <a:pt x="198" y="62"/>
                  </a:lnTo>
                  <a:lnTo>
                    <a:pt x="184" y="62"/>
                  </a:lnTo>
                  <a:lnTo>
                    <a:pt x="170" y="84"/>
                  </a:lnTo>
                  <a:lnTo>
                    <a:pt x="156" y="101"/>
                  </a:lnTo>
                  <a:lnTo>
                    <a:pt x="132" y="101"/>
                  </a:lnTo>
                  <a:lnTo>
                    <a:pt x="113" y="79"/>
                  </a:lnTo>
                  <a:lnTo>
                    <a:pt x="109" y="39"/>
                  </a:lnTo>
                  <a:lnTo>
                    <a:pt x="80" y="39"/>
                  </a:lnTo>
                  <a:lnTo>
                    <a:pt x="71" y="34"/>
                  </a:lnTo>
                  <a:lnTo>
                    <a:pt x="76" y="23"/>
                  </a:lnTo>
                  <a:lnTo>
                    <a:pt x="71" y="0"/>
                  </a:lnTo>
                  <a:lnTo>
                    <a:pt x="42" y="0"/>
                  </a:lnTo>
                  <a:lnTo>
                    <a:pt x="52" y="23"/>
                  </a:lnTo>
                  <a:lnTo>
                    <a:pt x="52" y="34"/>
                  </a:lnTo>
                  <a:lnTo>
                    <a:pt x="33" y="39"/>
                  </a:lnTo>
                  <a:lnTo>
                    <a:pt x="38" y="45"/>
                  </a:lnTo>
                  <a:lnTo>
                    <a:pt x="33" y="51"/>
                  </a:lnTo>
                  <a:lnTo>
                    <a:pt x="24" y="39"/>
                  </a:lnTo>
                  <a:lnTo>
                    <a:pt x="14" y="62"/>
                  </a:lnTo>
                  <a:lnTo>
                    <a:pt x="24" y="79"/>
                  </a:lnTo>
                  <a:lnTo>
                    <a:pt x="19" y="84"/>
                  </a:lnTo>
                  <a:lnTo>
                    <a:pt x="5" y="79"/>
                  </a:lnTo>
                  <a:lnTo>
                    <a:pt x="0" y="96"/>
                  </a:lnTo>
                </a:path>
              </a:pathLst>
            </a:custGeom>
            <a:solidFill>
              <a:srgbClr val="92D050"/>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96" name="Freeform 39"/>
            <p:cNvSpPr>
              <a:spLocks/>
            </p:cNvSpPr>
            <p:nvPr/>
          </p:nvSpPr>
          <p:spPr bwMode="auto">
            <a:xfrm>
              <a:off x="5945199" y="4114031"/>
              <a:ext cx="561698" cy="501283"/>
            </a:xfrm>
            <a:custGeom>
              <a:avLst/>
              <a:gdLst>
                <a:gd name="T0" fmla="*/ 2147483647 w 250"/>
                <a:gd name="T1" fmla="*/ 2147483647 h 264"/>
                <a:gd name="T2" fmla="*/ 2147483647 w 250"/>
                <a:gd name="T3" fmla="*/ 2147483647 h 264"/>
                <a:gd name="T4" fmla="*/ 2147483647 w 250"/>
                <a:gd name="T5" fmla="*/ 2147483647 h 264"/>
                <a:gd name="T6" fmla="*/ 2147483647 w 250"/>
                <a:gd name="T7" fmla="*/ 2147483647 h 264"/>
                <a:gd name="T8" fmla="*/ 2147483647 w 250"/>
                <a:gd name="T9" fmla="*/ 2147483647 h 264"/>
                <a:gd name="T10" fmla="*/ 2147483647 w 250"/>
                <a:gd name="T11" fmla="*/ 2147483647 h 264"/>
                <a:gd name="T12" fmla="*/ 2147483647 w 250"/>
                <a:gd name="T13" fmla="*/ 2147483647 h 264"/>
                <a:gd name="T14" fmla="*/ 2147483647 w 250"/>
                <a:gd name="T15" fmla="*/ 2147483647 h 264"/>
                <a:gd name="T16" fmla="*/ 2147483647 w 250"/>
                <a:gd name="T17" fmla="*/ 2147483647 h 264"/>
                <a:gd name="T18" fmla="*/ 2147483647 w 250"/>
                <a:gd name="T19" fmla="*/ 2147483647 h 264"/>
                <a:gd name="T20" fmla="*/ 2147483647 w 250"/>
                <a:gd name="T21" fmla="*/ 2147483647 h 264"/>
                <a:gd name="T22" fmla="*/ 2147483647 w 250"/>
                <a:gd name="T23" fmla="*/ 2147483647 h 264"/>
                <a:gd name="T24" fmla="*/ 2147483647 w 250"/>
                <a:gd name="T25" fmla="*/ 2147483647 h 264"/>
                <a:gd name="T26" fmla="*/ 2147483647 w 250"/>
                <a:gd name="T27" fmla="*/ 2147483647 h 264"/>
                <a:gd name="T28" fmla="*/ 2147483647 w 250"/>
                <a:gd name="T29" fmla="*/ 2147483647 h 264"/>
                <a:gd name="T30" fmla="*/ 2147483647 w 250"/>
                <a:gd name="T31" fmla="*/ 2147483647 h 264"/>
                <a:gd name="T32" fmla="*/ 0 w 250"/>
                <a:gd name="T33" fmla="*/ 2147483647 h 264"/>
                <a:gd name="T34" fmla="*/ 2147483647 w 250"/>
                <a:gd name="T35" fmla="*/ 2147483647 h 264"/>
                <a:gd name="T36" fmla="*/ 2147483647 w 250"/>
                <a:gd name="T37" fmla="*/ 2147483647 h 264"/>
                <a:gd name="T38" fmla="*/ 2147483647 w 250"/>
                <a:gd name="T39" fmla="*/ 2147483647 h 264"/>
                <a:gd name="T40" fmla="*/ 2147483647 w 250"/>
                <a:gd name="T41" fmla="*/ 2147483647 h 264"/>
                <a:gd name="T42" fmla="*/ 2147483647 w 250"/>
                <a:gd name="T43" fmla="*/ 2147483647 h 264"/>
                <a:gd name="T44" fmla="*/ 2147483647 w 250"/>
                <a:gd name="T45" fmla="*/ 2147483647 h 264"/>
                <a:gd name="T46" fmla="*/ 2147483647 w 250"/>
                <a:gd name="T47" fmla="*/ 2147483647 h 264"/>
                <a:gd name="T48" fmla="*/ 2147483647 w 250"/>
                <a:gd name="T49" fmla="*/ 2147483647 h 264"/>
                <a:gd name="T50" fmla="*/ 2147483647 w 250"/>
                <a:gd name="T51" fmla="*/ 2147483647 h 264"/>
                <a:gd name="T52" fmla="*/ 2147483647 w 250"/>
                <a:gd name="T53" fmla="*/ 2147483647 h 264"/>
                <a:gd name="T54" fmla="*/ 2147483647 w 250"/>
                <a:gd name="T55" fmla="*/ 2147483647 h 264"/>
                <a:gd name="T56" fmla="*/ 2147483647 w 250"/>
                <a:gd name="T57" fmla="*/ 2147483647 h 264"/>
                <a:gd name="T58" fmla="*/ 2147483647 w 250"/>
                <a:gd name="T59" fmla="*/ 2147483647 h 264"/>
                <a:gd name="T60" fmla="*/ 2147483647 w 250"/>
                <a:gd name="T61" fmla="*/ 2147483647 h 264"/>
                <a:gd name="T62" fmla="*/ 2147483647 w 250"/>
                <a:gd name="T63" fmla="*/ 2147483647 h 264"/>
                <a:gd name="T64" fmla="*/ 2147483647 w 250"/>
                <a:gd name="T65" fmla="*/ 2147483647 h 264"/>
                <a:gd name="T66" fmla="*/ 2147483647 w 250"/>
                <a:gd name="T67" fmla="*/ 2147483647 h 264"/>
                <a:gd name="T68" fmla="*/ 2147483647 w 250"/>
                <a:gd name="T69" fmla="*/ 2147483647 h 264"/>
                <a:gd name="T70" fmla="*/ 2147483647 w 250"/>
                <a:gd name="T71" fmla="*/ 2147483647 h 264"/>
                <a:gd name="T72" fmla="*/ 2147483647 w 250"/>
                <a:gd name="T73" fmla="*/ 2147483647 h 264"/>
                <a:gd name="T74" fmla="*/ 2147483647 w 250"/>
                <a:gd name="T75" fmla="*/ 2147483647 h 264"/>
                <a:gd name="T76" fmla="*/ 2147483647 w 250"/>
                <a:gd name="T77" fmla="*/ 2147483647 h 264"/>
                <a:gd name="T78" fmla="*/ 2147483647 w 250"/>
                <a:gd name="T79" fmla="*/ 2147483647 h 264"/>
                <a:gd name="T80" fmla="*/ 2147483647 w 250"/>
                <a:gd name="T81" fmla="*/ 2147483647 h 264"/>
                <a:gd name="T82" fmla="*/ 2147483647 w 250"/>
                <a:gd name="T83" fmla="*/ 2147483647 h 264"/>
                <a:gd name="T84" fmla="*/ 2147483647 w 250"/>
                <a:gd name="T85" fmla="*/ 2147483647 h 264"/>
                <a:gd name="T86" fmla="*/ 2147483647 w 250"/>
                <a:gd name="T87" fmla="*/ 2147483647 h 264"/>
                <a:gd name="T88" fmla="*/ 2147483647 w 250"/>
                <a:gd name="T89" fmla="*/ 2147483647 h 264"/>
                <a:gd name="T90" fmla="*/ 2147483647 w 250"/>
                <a:gd name="T91" fmla="*/ 2147483647 h 264"/>
                <a:gd name="T92" fmla="*/ 2147483647 w 250"/>
                <a:gd name="T93" fmla="*/ 2147483647 h 264"/>
                <a:gd name="T94" fmla="*/ 2147483647 w 250"/>
                <a:gd name="T95" fmla="*/ 2147483647 h 264"/>
                <a:gd name="T96" fmla="*/ 2147483647 w 250"/>
                <a:gd name="T97" fmla="*/ 2147483647 h 264"/>
                <a:gd name="T98" fmla="*/ 2147483647 w 250"/>
                <a:gd name="T99" fmla="*/ 0 h 264"/>
                <a:gd name="T100" fmla="*/ 2147483647 w 250"/>
                <a:gd name="T101" fmla="*/ 2147483647 h 264"/>
                <a:gd name="T102" fmla="*/ 2147483647 w 250"/>
                <a:gd name="T103" fmla="*/ 2147483647 h 264"/>
                <a:gd name="T104" fmla="*/ 2147483647 w 250"/>
                <a:gd name="T105" fmla="*/ 2147483647 h 264"/>
                <a:gd name="T106" fmla="*/ 2147483647 w 250"/>
                <a:gd name="T107" fmla="*/ 2147483647 h 264"/>
                <a:gd name="T108" fmla="*/ 2147483647 w 250"/>
                <a:gd name="T109" fmla="*/ 2147483647 h 264"/>
                <a:gd name="T110" fmla="*/ 2147483647 w 250"/>
                <a:gd name="T111" fmla="*/ 2147483647 h 2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0"/>
                <a:gd name="T169" fmla="*/ 0 h 264"/>
                <a:gd name="T170" fmla="*/ 250 w 250"/>
                <a:gd name="T171" fmla="*/ 264 h 2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0" h="264">
                  <a:moveTo>
                    <a:pt x="61" y="50"/>
                  </a:moveTo>
                  <a:lnTo>
                    <a:pt x="56" y="56"/>
                  </a:lnTo>
                  <a:lnTo>
                    <a:pt x="66" y="67"/>
                  </a:lnTo>
                  <a:lnTo>
                    <a:pt x="66" y="73"/>
                  </a:lnTo>
                  <a:lnTo>
                    <a:pt x="52" y="73"/>
                  </a:lnTo>
                  <a:lnTo>
                    <a:pt x="47" y="84"/>
                  </a:lnTo>
                  <a:lnTo>
                    <a:pt x="33" y="78"/>
                  </a:lnTo>
                  <a:lnTo>
                    <a:pt x="23" y="101"/>
                  </a:lnTo>
                  <a:lnTo>
                    <a:pt x="23" y="123"/>
                  </a:lnTo>
                  <a:lnTo>
                    <a:pt x="33" y="134"/>
                  </a:lnTo>
                  <a:lnTo>
                    <a:pt x="38" y="140"/>
                  </a:lnTo>
                  <a:lnTo>
                    <a:pt x="61" y="162"/>
                  </a:lnTo>
                  <a:lnTo>
                    <a:pt x="47" y="162"/>
                  </a:lnTo>
                  <a:lnTo>
                    <a:pt x="56" y="168"/>
                  </a:lnTo>
                  <a:lnTo>
                    <a:pt x="33" y="173"/>
                  </a:lnTo>
                  <a:lnTo>
                    <a:pt x="9" y="151"/>
                  </a:lnTo>
                  <a:lnTo>
                    <a:pt x="0" y="168"/>
                  </a:lnTo>
                  <a:lnTo>
                    <a:pt x="5" y="185"/>
                  </a:lnTo>
                  <a:lnTo>
                    <a:pt x="19" y="196"/>
                  </a:lnTo>
                  <a:lnTo>
                    <a:pt x="28" y="196"/>
                  </a:lnTo>
                  <a:lnTo>
                    <a:pt x="42" y="213"/>
                  </a:lnTo>
                  <a:lnTo>
                    <a:pt x="56" y="213"/>
                  </a:lnTo>
                  <a:lnTo>
                    <a:pt x="56" y="224"/>
                  </a:lnTo>
                  <a:lnTo>
                    <a:pt x="47" y="235"/>
                  </a:lnTo>
                  <a:lnTo>
                    <a:pt x="66" y="246"/>
                  </a:lnTo>
                  <a:lnTo>
                    <a:pt x="75" y="241"/>
                  </a:lnTo>
                  <a:lnTo>
                    <a:pt x="85" y="252"/>
                  </a:lnTo>
                  <a:lnTo>
                    <a:pt x="89" y="252"/>
                  </a:lnTo>
                  <a:lnTo>
                    <a:pt x="99" y="246"/>
                  </a:lnTo>
                  <a:lnTo>
                    <a:pt x="127" y="257"/>
                  </a:lnTo>
                  <a:lnTo>
                    <a:pt x="141" y="263"/>
                  </a:lnTo>
                  <a:lnTo>
                    <a:pt x="146" y="257"/>
                  </a:lnTo>
                  <a:lnTo>
                    <a:pt x="160" y="257"/>
                  </a:lnTo>
                  <a:lnTo>
                    <a:pt x="174" y="246"/>
                  </a:lnTo>
                  <a:lnTo>
                    <a:pt x="160" y="235"/>
                  </a:lnTo>
                  <a:lnTo>
                    <a:pt x="164" y="229"/>
                  </a:lnTo>
                  <a:lnTo>
                    <a:pt x="169" y="229"/>
                  </a:lnTo>
                  <a:lnTo>
                    <a:pt x="179" y="224"/>
                  </a:lnTo>
                  <a:lnTo>
                    <a:pt x="202" y="229"/>
                  </a:lnTo>
                  <a:lnTo>
                    <a:pt x="197" y="241"/>
                  </a:lnTo>
                  <a:lnTo>
                    <a:pt x="207" y="246"/>
                  </a:lnTo>
                  <a:lnTo>
                    <a:pt x="235" y="196"/>
                  </a:lnTo>
                  <a:lnTo>
                    <a:pt x="249" y="185"/>
                  </a:lnTo>
                  <a:lnTo>
                    <a:pt x="235" y="179"/>
                  </a:lnTo>
                  <a:lnTo>
                    <a:pt x="235" y="162"/>
                  </a:lnTo>
                  <a:lnTo>
                    <a:pt x="193" y="123"/>
                  </a:lnTo>
                  <a:lnTo>
                    <a:pt x="188" y="118"/>
                  </a:lnTo>
                  <a:lnTo>
                    <a:pt x="141" y="67"/>
                  </a:lnTo>
                  <a:lnTo>
                    <a:pt x="136" y="28"/>
                  </a:lnTo>
                  <a:lnTo>
                    <a:pt x="127" y="0"/>
                  </a:lnTo>
                  <a:lnTo>
                    <a:pt x="108" y="11"/>
                  </a:lnTo>
                  <a:lnTo>
                    <a:pt x="94" y="17"/>
                  </a:lnTo>
                  <a:lnTo>
                    <a:pt x="89" y="17"/>
                  </a:lnTo>
                  <a:lnTo>
                    <a:pt x="75" y="34"/>
                  </a:lnTo>
                  <a:lnTo>
                    <a:pt x="66" y="50"/>
                  </a:lnTo>
                  <a:lnTo>
                    <a:pt x="61" y="50"/>
                  </a:lnTo>
                </a:path>
              </a:pathLst>
            </a:custGeom>
            <a:solidFill>
              <a:srgbClr val="92D050"/>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97" name="Freeform 40"/>
            <p:cNvSpPr>
              <a:spLocks/>
            </p:cNvSpPr>
            <p:nvPr/>
          </p:nvSpPr>
          <p:spPr bwMode="auto">
            <a:xfrm>
              <a:off x="6253080" y="4465881"/>
              <a:ext cx="367959" cy="275774"/>
            </a:xfrm>
            <a:custGeom>
              <a:avLst/>
              <a:gdLst>
                <a:gd name="T0" fmla="*/ 10502 w 164"/>
                <a:gd name="T1" fmla="*/ 273666 h 148"/>
                <a:gd name="T2" fmla="*/ 10502 w 164"/>
                <a:gd name="T3" fmla="*/ 296822 h 148"/>
                <a:gd name="T4" fmla="*/ 39908 w 164"/>
                <a:gd name="T5" fmla="*/ 296822 h 148"/>
                <a:gd name="T6" fmla="*/ 50410 w 164"/>
                <a:gd name="T7" fmla="*/ 309453 h 148"/>
                <a:gd name="T8" fmla="*/ 71414 w 164"/>
                <a:gd name="T9" fmla="*/ 286297 h 148"/>
                <a:gd name="T10" fmla="*/ 121824 w 164"/>
                <a:gd name="T11" fmla="*/ 296822 h 148"/>
                <a:gd name="T12" fmla="*/ 121824 w 164"/>
                <a:gd name="T13" fmla="*/ 273666 h 148"/>
                <a:gd name="T14" fmla="*/ 130226 w 164"/>
                <a:gd name="T15" fmla="*/ 273666 h 148"/>
                <a:gd name="T16" fmla="*/ 172234 w 164"/>
                <a:gd name="T17" fmla="*/ 309453 h 148"/>
                <a:gd name="T18" fmla="*/ 212142 w 164"/>
                <a:gd name="T19" fmla="*/ 309453 h 148"/>
                <a:gd name="T20" fmla="*/ 231046 w 164"/>
                <a:gd name="T21" fmla="*/ 261035 h 148"/>
                <a:gd name="T22" fmla="*/ 262552 w 164"/>
                <a:gd name="T23" fmla="*/ 273666 h 148"/>
                <a:gd name="T24" fmla="*/ 302460 w 164"/>
                <a:gd name="T25" fmla="*/ 273666 h 148"/>
                <a:gd name="T26" fmla="*/ 291958 w 164"/>
                <a:gd name="T27" fmla="*/ 202092 h 148"/>
                <a:gd name="T28" fmla="*/ 302460 w 164"/>
                <a:gd name="T29" fmla="*/ 178935 h 148"/>
                <a:gd name="T30" fmla="*/ 331866 w 164"/>
                <a:gd name="T31" fmla="*/ 178935 h 148"/>
                <a:gd name="T32" fmla="*/ 342368 w 164"/>
                <a:gd name="T33" fmla="*/ 155779 h 148"/>
                <a:gd name="T34" fmla="*/ 321363 w 164"/>
                <a:gd name="T35" fmla="*/ 130518 h 148"/>
                <a:gd name="T36" fmla="*/ 331866 w 164"/>
                <a:gd name="T37" fmla="*/ 107361 h 148"/>
                <a:gd name="T38" fmla="*/ 342368 w 164"/>
                <a:gd name="T39" fmla="*/ 48418 h 148"/>
                <a:gd name="T40" fmla="*/ 302460 w 164"/>
                <a:gd name="T41" fmla="*/ 35787 h 148"/>
                <a:gd name="T42" fmla="*/ 262552 w 164"/>
                <a:gd name="T43" fmla="*/ 0 h 148"/>
                <a:gd name="T44" fmla="*/ 231046 w 164"/>
                <a:gd name="T45" fmla="*/ 0 h 148"/>
                <a:gd name="T46" fmla="*/ 201640 w 164"/>
                <a:gd name="T47" fmla="*/ 23156 h 148"/>
                <a:gd name="T48" fmla="*/ 140728 w 164"/>
                <a:gd name="T49" fmla="*/ 130518 h 148"/>
                <a:gd name="T50" fmla="*/ 130226 w 164"/>
                <a:gd name="T51" fmla="*/ 119992 h 148"/>
                <a:gd name="T52" fmla="*/ 130226 w 164"/>
                <a:gd name="T53" fmla="*/ 94730 h 148"/>
                <a:gd name="T54" fmla="*/ 90318 w 164"/>
                <a:gd name="T55" fmla="*/ 58943 h 148"/>
                <a:gd name="T56" fmla="*/ 79816 w 164"/>
                <a:gd name="T57" fmla="*/ 94730 h 148"/>
                <a:gd name="T58" fmla="*/ 60912 w 164"/>
                <a:gd name="T59" fmla="*/ 94730 h 148"/>
                <a:gd name="T60" fmla="*/ 50410 w 164"/>
                <a:gd name="T61" fmla="*/ 107361 h 148"/>
                <a:gd name="T62" fmla="*/ 71414 w 164"/>
                <a:gd name="T63" fmla="*/ 130518 h 148"/>
                <a:gd name="T64" fmla="*/ 50410 w 164"/>
                <a:gd name="T65" fmla="*/ 155779 h 148"/>
                <a:gd name="T66" fmla="*/ 21004 w 164"/>
                <a:gd name="T67" fmla="*/ 143148 h 148"/>
                <a:gd name="T68" fmla="*/ 0 w 164"/>
                <a:gd name="T69" fmla="*/ 166305 h 148"/>
                <a:gd name="T70" fmla="*/ 0 w 164"/>
                <a:gd name="T71" fmla="*/ 202092 h 148"/>
                <a:gd name="T72" fmla="*/ 10502 w 164"/>
                <a:gd name="T73" fmla="*/ 225248 h 148"/>
                <a:gd name="T74" fmla="*/ 0 w 164"/>
                <a:gd name="T75" fmla="*/ 250509 h 148"/>
                <a:gd name="T76" fmla="*/ 10502 w 164"/>
                <a:gd name="T77" fmla="*/ 273666 h 1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4"/>
                <a:gd name="T118" fmla="*/ 0 h 148"/>
                <a:gd name="T119" fmla="*/ 164 w 164"/>
                <a:gd name="T120" fmla="*/ 148 h 1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4" h="148">
                  <a:moveTo>
                    <a:pt x="5" y="130"/>
                  </a:moveTo>
                  <a:lnTo>
                    <a:pt x="5" y="141"/>
                  </a:lnTo>
                  <a:lnTo>
                    <a:pt x="19" y="141"/>
                  </a:lnTo>
                  <a:lnTo>
                    <a:pt x="24" y="147"/>
                  </a:lnTo>
                  <a:lnTo>
                    <a:pt x="34" y="136"/>
                  </a:lnTo>
                  <a:lnTo>
                    <a:pt x="58" y="141"/>
                  </a:lnTo>
                  <a:lnTo>
                    <a:pt x="58" y="130"/>
                  </a:lnTo>
                  <a:lnTo>
                    <a:pt x="62" y="130"/>
                  </a:lnTo>
                  <a:lnTo>
                    <a:pt x="82" y="147"/>
                  </a:lnTo>
                  <a:lnTo>
                    <a:pt x="101" y="147"/>
                  </a:lnTo>
                  <a:lnTo>
                    <a:pt x="110" y="124"/>
                  </a:lnTo>
                  <a:lnTo>
                    <a:pt x="125" y="130"/>
                  </a:lnTo>
                  <a:lnTo>
                    <a:pt x="144" y="130"/>
                  </a:lnTo>
                  <a:lnTo>
                    <a:pt x="139" y="96"/>
                  </a:lnTo>
                  <a:lnTo>
                    <a:pt x="144" y="85"/>
                  </a:lnTo>
                  <a:lnTo>
                    <a:pt x="158" y="85"/>
                  </a:lnTo>
                  <a:lnTo>
                    <a:pt x="163" y="74"/>
                  </a:lnTo>
                  <a:lnTo>
                    <a:pt x="153" y="62"/>
                  </a:lnTo>
                  <a:lnTo>
                    <a:pt x="158" y="51"/>
                  </a:lnTo>
                  <a:lnTo>
                    <a:pt x="163" y="23"/>
                  </a:lnTo>
                  <a:lnTo>
                    <a:pt x="144" y="17"/>
                  </a:lnTo>
                  <a:lnTo>
                    <a:pt x="125" y="0"/>
                  </a:lnTo>
                  <a:lnTo>
                    <a:pt x="110" y="0"/>
                  </a:lnTo>
                  <a:lnTo>
                    <a:pt x="96" y="11"/>
                  </a:lnTo>
                  <a:lnTo>
                    <a:pt x="67" y="62"/>
                  </a:lnTo>
                  <a:lnTo>
                    <a:pt x="62" y="57"/>
                  </a:lnTo>
                  <a:lnTo>
                    <a:pt x="62" y="45"/>
                  </a:lnTo>
                  <a:lnTo>
                    <a:pt x="43" y="28"/>
                  </a:lnTo>
                  <a:lnTo>
                    <a:pt x="38" y="45"/>
                  </a:lnTo>
                  <a:lnTo>
                    <a:pt x="29" y="45"/>
                  </a:lnTo>
                  <a:lnTo>
                    <a:pt x="24" y="51"/>
                  </a:lnTo>
                  <a:lnTo>
                    <a:pt x="34" y="62"/>
                  </a:lnTo>
                  <a:lnTo>
                    <a:pt x="24" y="74"/>
                  </a:lnTo>
                  <a:lnTo>
                    <a:pt x="10" y="68"/>
                  </a:lnTo>
                  <a:lnTo>
                    <a:pt x="0" y="79"/>
                  </a:lnTo>
                  <a:lnTo>
                    <a:pt x="0" y="96"/>
                  </a:lnTo>
                  <a:lnTo>
                    <a:pt x="5" y="107"/>
                  </a:lnTo>
                  <a:lnTo>
                    <a:pt x="0" y="119"/>
                  </a:lnTo>
                  <a:lnTo>
                    <a:pt x="5" y="130"/>
                  </a:lnTo>
                </a:path>
              </a:pathLst>
            </a:custGeom>
            <a:solidFill>
              <a:srgbClr val="92D050"/>
            </a:solidFill>
            <a:ln w="12700" cap="rnd">
              <a:solidFill>
                <a:srgbClr val="EEECE1"/>
              </a:solidFill>
              <a:round/>
              <a:headEnd/>
              <a:tailEnd/>
            </a:ln>
          </p:spPr>
          <p:txBody>
            <a:bodyPr lIns="91436" tIns="45718" rIns="91436" bIns="45718"/>
            <a:lstStyle/>
            <a:p>
              <a:pPr>
                <a:defRPr/>
              </a:pPr>
              <a:endParaRPr lang="it-IT" kern="0" dirty="0">
                <a:solidFill>
                  <a:prstClr val="black"/>
                </a:solidFill>
                <a:latin typeface="Calibri"/>
                <a:cs typeface="Arial" pitchFamily="34" charset="0"/>
              </a:endParaRPr>
            </a:p>
          </p:txBody>
        </p:sp>
        <p:sp>
          <p:nvSpPr>
            <p:cNvPr id="98" name="Freeform 43"/>
            <p:cNvSpPr>
              <a:spLocks/>
            </p:cNvSpPr>
            <p:nvPr/>
          </p:nvSpPr>
          <p:spPr bwMode="auto">
            <a:xfrm>
              <a:off x="6682616" y="4775615"/>
              <a:ext cx="468583" cy="510793"/>
            </a:xfrm>
            <a:custGeom>
              <a:avLst/>
              <a:gdLst>
                <a:gd name="T0" fmla="*/ 2147483647 w 207"/>
                <a:gd name="T1" fmla="*/ 2147483647 h 258"/>
                <a:gd name="T2" fmla="*/ 2147483647 w 207"/>
                <a:gd name="T3" fmla="*/ 2147483647 h 258"/>
                <a:gd name="T4" fmla="*/ 2147483647 w 207"/>
                <a:gd name="T5" fmla="*/ 2147483647 h 258"/>
                <a:gd name="T6" fmla="*/ 2147483647 w 207"/>
                <a:gd name="T7" fmla="*/ 2147483647 h 258"/>
                <a:gd name="T8" fmla="*/ 2147483647 w 207"/>
                <a:gd name="T9" fmla="*/ 2147483647 h 258"/>
                <a:gd name="T10" fmla="*/ 2147483647 w 207"/>
                <a:gd name="T11" fmla="*/ 2147483647 h 258"/>
                <a:gd name="T12" fmla="*/ 2147483647 w 207"/>
                <a:gd name="T13" fmla="*/ 2147483647 h 258"/>
                <a:gd name="T14" fmla="*/ 2147483647 w 207"/>
                <a:gd name="T15" fmla="*/ 2147483647 h 258"/>
                <a:gd name="T16" fmla="*/ 2147483647 w 207"/>
                <a:gd name="T17" fmla="*/ 2147483647 h 258"/>
                <a:gd name="T18" fmla="*/ 2147483647 w 207"/>
                <a:gd name="T19" fmla="*/ 2147483647 h 258"/>
                <a:gd name="T20" fmla="*/ 2147483647 w 207"/>
                <a:gd name="T21" fmla="*/ 2147483647 h 258"/>
                <a:gd name="T22" fmla="*/ 2147483647 w 207"/>
                <a:gd name="T23" fmla="*/ 2147483647 h 258"/>
                <a:gd name="T24" fmla="*/ 2147483647 w 207"/>
                <a:gd name="T25" fmla="*/ 2147483647 h 258"/>
                <a:gd name="T26" fmla="*/ 2147483647 w 207"/>
                <a:gd name="T27" fmla="*/ 2147483647 h 258"/>
                <a:gd name="T28" fmla="*/ 2147483647 w 207"/>
                <a:gd name="T29" fmla="*/ 2147483647 h 258"/>
                <a:gd name="T30" fmla="*/ 2147483647 w 207"/>
                <a:gd name="T31" fmla="*/ 2147483647 h 258"/>
                <a:gd name="T32" fmla="*/ 2147483647 w 207"/>
                <a:gd name="T33" fmla="*/ 2147483647 h 258"/>
                <a:gd name="T34" fmla="*/ 2147483647 w 207"/>
                <a:gd name="T35" fmla="*/ 2147483647 h 258"/>
                <a:gd name="T36" fmla="*/ 2147483647 w 207"/>
                <a:gd name="T37" fmla="*/ 2147483647 h 258"/>
                <a:gd name="T38" fmla="*/ 2147483647 w 207"/>
                <a:gd name="T39" fmla="*/ 2147483647 h 258"/>
                <a:gd name="T40" fmla="*/ 2147483647 w 207"/>
                <a:gd name="T41" fmla="*/ 2147483647 h 258"/>
                <a:gd name="T42" fmla="*/ 2147483647 w 207"/>
                <a:gd name="T43" fmla="*/ 2147483647 h 258"/>
                <a:gd name="T44" fmla="*/ 2147483647 w 207"/>
                <a:gd name="T45" fmla="*/ 2147483647 h 258"/>
                <a:gd name="T46" fmla="*/ 2147483647 w 207"/>
                <a:gd name="T47" fmla="*/ 2147483647 h 258"/>
                <a:gd name="T48" fmla="*/ 2147483647 w 207"/>
                <a:gd name="T49" fmla="*/ 2147483647 h 258"/>
                <a:gd name="T50" fmla="*/ 2147483647 w 207"/>
                <a:gd name="T51" fmla="*/ 2147483647 h 258"/>
                <a:gd name="T52" fmla="*/ 2147483647 w 207"/>
                <a:gd name="T53" fmla="*/ 2147483647 h 258"/>
                <a:gd name="T54" fmla="*/ 2147483647 w 207"/>
                <a:gd name="T55" fmla="*/ 2147483647 h 258"/>
                <a:gd name="T56" fmla="*/ 2147483647 w 207"/>
                <a:gd name="T57" fmla="*/ 2147483647 h 258"/>
                <a:gd name="T58" fmla="*/ 2147483647 w 207"/>
                <a:gd name="T59" fmla="*/ 2147483647 h 258"/>
                <a:gd name="T60" fmla="*/ 2147483647 w 207"/>
                <a:gd name="T61" fmla="*/ 2147483647 h 258"/>
                <a:gd name="T62" fmla="*/ 2147483647 w 207"/>
                <a:gd name="T63" fmla="*/ 0 h 258"/>
                <a:gd name="T64" fmla="*/ 2147483647 w 207"/>
                <a:gd name="T65" fmla="*/ 0 h 258"/>
                <a:gd name="T66" fmla="*/ 2147483647 w 207"/>
                <a:gd name="T67" fmla="*/ 0 h 258"/>
                <a:gd name="T68" fmla="*/ 2147483647 w 207"/>
                <a:gd name="T69" fmla="*/ 2147483647 h 258"/>
                <a:gd name="T70" fmla="*/ 0 w 207"/>
                <a:gd name="T71" fmla="*/ 2147483647 h 258"/>
                <a:gd name="T72" fmla="*/ 2147483647 w 207"/>
                <a:gd name="T73" fmla="*/ 2147483647 h 258"/>
                <a:gd name="T74" fmla="*/ 2147483647 w 207"/>
                <a:gd name="T75" fmla="*/ 2147483647 h 258"/>
                <a:gd name="T76" fmla="*/ 2147483647 w 207"/>
                <a:gd name="T77" fmla="*/ 2147483647 h 258"/>
                <a:gd name="T78" fmla="*/ 2147483647 w 207"/>
                <a:gd name="T79" fmla="*/ 2147483647 h 258"/>
                <a:gd name="T80" fmla="*/ 2147483647 w 207"/>
                <a:gd name="T81" fmla="*/ 2147483647 h 258"/>
                <a:gd name="T82" fmla="*/ 2147483647 w 207"/>
                <a:gd name="T83" fmla="*/ 2147483647 h 258"/>
                <a:gd name="T84" fmla="*/ 2147483647 w 207"/>
                <a:gd name="T85" fmla="*/ 2147483647 h 258"/>
                <a:gd name="T86" fmla="*/ 2147483647 w 207"/>
                <a:gd name="T87" fmla="*/ 2147483647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7"/>
                <a:gd name="T133" fmla="*/ 0 h 258"/>
                <a:gd name="T134" fmla="*/ 207 w 207"/>
                <a:gd name="T135" fmla="*/ 258 h 2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7" h="258">
                  <a:moveTo>
                    <a:pt x="38" y="218"/>
                  </a:moveTo>
                  <a:lnTo>
                    <a:pt x="43" y="240"/>
                  </a:lnTo>
                  <a:lnTo>
                    <a:pt x="57" y="246"/>
                  </a:lnTo>
                  <a:lnTo>
                    <a:pt x="67" y="235"/>
                  </a:lnTo>
                  <a:lnTo>
                    <a:pt x="77" y="235"/>
                  </a:lnTo>
                  <a:lnTo>
                    <a:pt x="91" y="229"/>
                  </a:lnTo>
                  <a:lnTo>
                    <a:pt x="96" y="240"/>
                  </a:lnTo>
                  <a:lnTo>
                    <a:pt x="86" y="240"/>
                  </a:lnTo>
                  <a:lnTo>
                    <a:pt x="91" y="257"/>
                  </a:lnTo>
                  <a:lnTo>
                    <a:pt x="115" y="257"/>
                  </a:lnTo>
                  <a:lnTo>
                    <a:pt x="125" y="240"/>
                  </a:lnTo>
                  <a:lnTo>
                    <a:pt x="134" y="246"/>
                  </a:lnTo>
                  <a:lnTo>
                    <a:pt x="144" y="218"/>
                  </a:lnTo>
                  <a:lnTo>
                    <a:pt x="144" y="207"/>
                  </a:lnTo>
                  <a:lnTo>
                    <a:pt x="163" y="196"/>
                  </a:lnTo>
                  <a:lnTo>
                    <a:pt x="182" y="196"/>
                  </a:lnTo>
                  <a:lnTo>
                    <a:pt x="206" y="140"/>
                  </a:lnTo>
                  <a:lnTo>
                    <a:pt x="196" y="129"/>
                  </a:lnTo>
                  <a:lnTo>
                    <a:pt x="192" y="123"/>
                  </a:lnTo>
                  <a:lnTo>
                    <a:pt x="192" y="117"/>
                  </a:lnTo>
                  <a:lnTo>
                    <a:pt x="182" y="95"/>
                  </a:lnTo>
                  <a:lnTo>
                    <a:pt x="187" y="78"/>
                  </a:lnTo>
                  <a:lnTo>
                    <a:pt x="177" y="73"/>
                  </a:lnTo>
                  <a:lnTo>
                    <a:pt x="158" y="61"/>
                  </a:lnTo>
                  <a:lnTo>
                    <a:pt x="144" y="78"/>
                  </a:lnTo>
                  <a:lnTo>
                    <a:pt x="134" y="78"/>
                  </a:lnTo>
                  <a:lnTo>
                    <a:pt x="115" y="56"/>
                  </a:lnTo>
                  <a:lnTo>
                    <a:pt x="115" y="39"/>
                  </a:lnTo>
                  <a:lnTo>
                    <a:pt x="86" y="34"/>
                  </a:lnTo>
                  <a:lnTo>
                    <a:pt x="77" y="28"/>
                  </a:lnTo>
                  <a:lnTo>
                    <a:pt x="86" y="17"/>
                  </a:lnTo>
                  <a:lnTo>
                    <a:pt x="67" y="0"/>
                  </a:lnTo>
                  <a:lnTo>
                    <a:pt x="53" y="0"/>
                  </a:lnTo>
                  <a:lnTo>
                    <a:pt x="19" y="0"/>
                  </a:lnTo>
                  <a:lnTo>
                    <a:pt x="24" y="34"/>
                  </a:lnTo>
                  <a:lnTo>
                    <a:pt x="0" y="56"/>
                  </a:lnTo>
                  <a:lnTo>
                    <a:pt x="5" y="84"/>
                  </a:lnTo>
                  <a:lnTo>
                    <a:pt x="19" y="106"/>
                  </a:lnTo>
                  <a:lnTo>
                    <a:pt x="29" y="134"/>
                  </a:lnTo>
                  <a:lnTo>
                    <a:pt x="43" y="151"/>
                  </a:lnTo>
                  <a:lnTo>
                    <a:pt x="57" y="162"/>
                  </a:lnTo>
                  <a:lnTo>
                    <a:pt x="57" y="184"/>
                  </a:lnTo>
                  <a:lnTo>
                    <a:pt x="43" y="196"/>
                  </a:lnTo>
                  <a:lnTo>
                    <a:pt x="38" y="218"/>
                  </a:lnTo>
                </a:path>
              </a:pathLst>
            </a:custGeom>
            <a:solidFill>
              <a:srgbClr val="92D050"/>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99" name="Freeform 44"/>
            <p:cNvSpPr>
              <a:spLocks/>
            </p:cNvSpPr>
            <p:nvPr/>
          </p:nvSpPr>
          <p:spPr bwMode="auto">
            <a:xfrm>
              <a:off x="6778734" y="5158710"/>
              <a:ext cx="492613" cy="929208"/>
            </a:xfrm>
            <a:custGeom>
              <a:avLst/>
              <a:gdLst>
                <a:gd name="T0" fmla="*/ 2147483647 w 219"/>
                <a:gd name="T1" fmla="*/ 2147483647 h 476"/>
                <a:gd name="T2" fmla="*/ 2147483647 w 219"/>
                <a:gd name="T3" fmla="*/ 2147483647 h 476"/>
                <a:gd name="T4" fmla="*/ 2147483647 w 219"/>
                <a:gd name="T5" fmla="*/ 2147483647 h 476"/>
                <a:gd name="T6" fmla="*/ 2147483647 w 219"/>
                <a:gd name="T7" fmla="*/ 2147483647 h 476"/>
                <a:gd name="T8" fmla="*/ 2147483647 w 219"/>
                <a:gd name="T9" fmla="*/ 2147483647 h 476"/>
                <a:gd name="T10" fmla="*/ 2147483647 w 219"/>
                <a:gd name="T11" fmla="*/ 2147483647 h 476"/>
                <a:gd name="T12" fmla="*/ 2147483647 w 219"/>
                <a:gd name="T13" fmla="*/ 2147483647 h 476"/>
                <a:gd name="T14" fmla="*/ 2147483647 w 219"/>
                <a:gd name="T15" fmla="*/ 2147483647 h 476"/>
                <a:gd name="T16" fmla="*/ 2147483647 w 219"/>
                <a:gd name="T17" fmla="*/ 2147483647 h 476"/>
                <a:gd name="T18" fmla="*/ 2147483647 w 219"/>
                <a:gd name="T19" fmla="*/ 2147483647 h 476"/>
                <a:gd name="T20" fmla="*/ 2147483647 w 219"/>
                <a:gd name="T21" fmla="*/ 2147483647 h 476"/>
                <a:gd name="T22" fmla="*/ 2147483647 w 219"/>
                <a:gd name="T23" fmla="*/ 2147483647 h 476"/>
                <a:gd name="T24" fmla="*/ 2147483647 w 219"/>
                <a:gd name="T25" fmla="*/ 2147483647 h 476"/>
                <a:gd name="T26" fmla="*/ 2147483647 w 219"/>
                <a:gd name="T27" fmla="*/ 2147483647 h 476"/>
                <a:gd name="T28" fmla="*/ 2147483647 w 219"/>
                <a:gd name="T29" fmla="*/ 2147483647 h 476"/>
                <a:gd name="T30" fmla="*/ 2147483647 w 219"/>
                <a:gd name="T31" fmla="*/ 2147483647 h 476"/>
                <a:gd name="T32" fmla="*/ 2147483647 w 219"/>
                <a:gd name="T33" fmla="*/ 2147483647 h 476"/>
                <a:gd name="T34" fmla="*/ 2147483647 w 219"/>
                <a:gd name="T35" fmla="*/ 2147483647 h 476"/>
                <a:gd name="T36" fmla="*/ 2147483647 w 219"/>
                <a:gd name="T37" fmla="*/ 2147483647 h 476"/>
                <a:gd name="T38" fmla="*/ 2147483647 w 219"/>
                <a:gd name="T39" fmla="*/ 2147483647 h 476"/>
                <a:gd name="T40" fmla="*/ 2147483647 w 219"/>
                <a:gd name="T41" fmla="*/ 2147483647 h 476"/>
                <a:gd name="T42" fmla="*/ 2147483647 w 219"/>
                <a:gd name="T43" fmla="*/ 2147483647 h 476"/>
                <a:gd name="T44" fmla="*/ 2147483647 w 219"/>
                <a:gd name="T45" fmla="*/ 2147483647 h 476"/>
                <a:gd name="T46" fmla="*/ 0 w 219"/>
                <a:gd name="T47" fmla="*/ 2147483647 h 476"/>
                <a:gd name="T48" fmla="*/ 2147483647 w 219"/>
                <a:gd name="T49" fmla="*/ 2147483647 h 476"/>
                <a:gd name="T50" fmla="*/ 2147483647 w 219"/>
                <a:gd name="T51" fmla="*/ 2147483647 h 476"/>
                <a:gd name="T52" fmla="*/ 2147483647 w 219"/>
                <a:gd name="T53" fmla="*/ 2147483647 h 476"/>
                <a:gd name="T54" fmla="*/ 2147483647 w 219"/>
                <a:gd name="T55" fmla="*/ 2147483647 h 476"/>
                <a:gd name="T56" fmla="*/ 2147483647 w 219"/>
                <a:gd name="T57" fmla="*/ 2147483647 h 476"/>
                <a:gd name="T58" fmla="*/ 2147483647 w 219"/>
                <a:gd name="T59" fmla="*/ 2147483647 h 476"/>
                <a:gd name="T60" fmla="*/ 2147483647 w 219"/>
                <a:gd name="T61" fmla="*/ 2147483647 h 476"/>
                <a:gd name="T62" fmla="*/ 2147483647 w 219"/>
                <a:gd name="T63" fmla="*/ 2147483647 h 476"/>
                <a:gd name="T64" fmla="*/ 2147483647 w 219"/>
                <a:gd name="T65" fmla="*/ 2147483647 h 476"/>
                <a:gd name="T66" fmla="*/ 2147483647 w 219"/>
                <a:gd name="T67" fmla="*/ 2147483647 h 476"/>
                <a:gd name="T68" fmla="*/ 2147483647 w 219"/>
                <a:gd name="T69" fmla="*/ 2147483647 h 476"/>
                <a:gd name="T70" fmla="*/ 2147483647 w 219"/>
                <a:gd name="T71" fmla="*/ 2147483647 h 476"/>
                <a:gd name="T72" fmla="*/ 2147483647 w 219"/>
                <a:gd name="T73" fmla="*/ 2147483647 h 476"/>
                <a:gd name="T74" fmla="*/ 2147483647 w 219"/>
                <a:gd name="T75" fmla="*/ 2147483647 h 476"/>
                <a:gd name="T76" fmla="*/ 2147483647 w 219"/>
                <a:gd name="T77" fmla="*/ 2147483647 h 476"/>
                <a:gd name="T78" fmla="*/ 2147483647 w 219"/>
                <a:gd name="T79" fmla="*/ 2147483647 h 476"/>
                <a:gd name="T80" fmla="*/ 2147483647 w 219"/>
                <a:gd name="T81" fmla="*/ 2147483647 h 476"/>
                <a:gd name="T82" fmla="*/ 2147483647 w 219"/>
                <a:gd name="T83" fmla="*/ 2147483647 h 476"/>
                <a:gd name="T84" fmla="*/ 2147483647 w 219"/>
                <a:gd name="T85" fmla="*/ 2147483647 h 476"/>
                <a:gd name="T86" fmla="*/ 2147483647 w 219"/>
                <a:gd name="T87" fmla="*/ 2147483647 h 476"/>
                <a:gd name="T88" fmla="*/ 2147483647 w 219"/>
                <a:gd name="T89" fmla="*/ 2147483647 h 476"/>
                <a:gd name="T90" fmla="*/ 2147483647 w 219"/>
                <a:gd name="T91" fmla="*/ 2147483647 h 476"/>
                <a:gd name="T92" fmla="*/ 2147483647 w 219"/>
                <a:gd name="T93" fmla="*/ 2147483647 h 476"/>
                <a:gd name="T94" fmla="*/ 2147483647 w 219"/>
                <a:gd name="T95" fmla="*/ 2147483647 h 476"/>
                <a:gd name="T96" fmla="*/ 2147483647 w 219"/>
                <a:gd name="T97" fmla="*/ 2147483647 h 476"/>
                <a:gd name="T98" fmla="*/ 2147483647 w 219"/>
                <a:gd name="T99" fmla="*/ 2147483647 h 476"/>
                <a:gd name="T100" fmla="*/ 2147483647 w 219"/>
                <a:gd name="T101" fmla="*/ 0 h 476"/>
                <a:gd name="T102" fmla="*/ 2147483647 w 219"/>
                <a:gd name="T103" fmla="*/ 0 h 476"/>
                <a:gd name="T104" fmla="*/ 2147483647 w 219"/>
                <a:gd name="T105" fmla="*/ 2147483647 h 476"/>
                <a:gd name="T106" fmla="*/ 2147483647 w 219"/>
                <a:gd name="T107" fmla="*/ 2147483647 h 476"/>
                <a:gd name="T108" fmla="*/ 2147483647 w 219"/>
                <a:gd name="T109" fmla="*/ 2147483647 h 476"/>
                <a:gd name="T110" fmla="*/ 2147483647 w 219"/>
                <a:gd name="T111" fmla="*/ 2147483647 h 476"/>
                <a:gd name="T112" fmla="*/ 2147483647 w 219"/>
                <a:gd name="T113" fmla="*/ 2147483647 h 476"/>
                <a:gd name="T114" fmla="*/ 2147483647 w 219"/>
                <a:gd name="T115" fmla="*/ 2147483647 h 476"/>
                <a:gd name="T116" fmla="*/ 2147483647 w 219"/>
                <a:gd name="T117" fmla="*/ 2147483647 h 476"/>
                <a:gd name="T118" fmla="*/ 2147483647 w 219"/>
                <a:gd name="T119" fmla="*/ 2147483647 h 476"/>
                <a:gd name="T120" fmla="*/ 2147483647 w 219"/>
                <a:gd name="T121" fmla="*/ 2147483647 h 476"/>
                <a:gd name="T122" fmla="*/ 2147483647 w 219"/>
                <a:gd name="T123" fmla="*/ 2147483647 h 476"/>
                <a:gd name="T124" fmla="*/ 2147483647 w 219"/>
                <a:gd name="T125" fmla="*/ 2147483647 h 4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9"/>
                <a:gd name="T190" fmla="*/ 0 h 476"/>
                <a:gd name="T191" fmla="*/ 219 w 219"/>
                <a:gd name="T192" fmla="*/ 476 h 4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9" h="476">
                  <a:moveTo>
                    <a:pt x="9" y="50"/>
                  </a:moveTo>
                  <a:lnTo>
                    <a:pt x="14" y="61"/>
                  </a:lnTo>
                  <a:lnTo>
                    <a:pt x="19" y="106"/>
                  </a:lnTo>
                  <a:lnTo>
                    <a:pt x="28" y="134"/>
                  </a:lnTo>
                  <a:lnTo>
                    <a:pt x="33" y="145"/>
                  </a:lnTo>
                  <a:lnTo>
                    <a:pt x="62" y="196"/>
                  </a:lnTo>
                  <a:lnTo>
                    <a:pt x="62" y="229"/>
                  </a:lnTo>
                  <a:lnTo>
                    <a:pt x="66" y="251"/>
                  </a:lnTo>
                  <a:lnTo>
                    <a:pt x="81" y="257"/>
                  </a:lnTo>
                  <a:lnTo>
                    <a:pt x="85" y="268"/>
                  </a:lnTo>
                  <a:lnTo>
                    <a:pt x="81" y="291"/>
                  </a:lnTo>
                  <a:lnTo>
                    <a:pt x="66" y="307"/>
                  </a:lnTo>
                  <a:lnTo>
                    <a:pt x="47" y="302"/>
                  </a:lnTo>
                  <a:lnTo>
                    <a:pt x="38" y="313"/>
                  </a:lnTo>
                  <a:lnTo>
                    <a:pt x="28" y="319"/>
                  </a:lnTo>
                  <a:lnTo>
                    <a:pt x="28" y="330"/>
                  </a:lnTo>
                  <a:lnTo>
                    <a:pt x="43" y="341"/>
                  </a:lnTo>
                  <a:lnTo>
                    <a:pt x="33" y="363"/>
                  </a:lnTo>
                  <a:lnTo>
                    <a:pt x="28" y="391"/>
                  </a:lnTo>
                  <a:lnTo>
                    <a:pt x="19" y="402"/>
                  </a:lnTo>
                  <a:lnTo>
                    <a:pt x="5" y="402"/>
                  </a:lnTo>
                  <a:lnTo>
                    <a:pt x="5" y="414"/>
                  </a:lnTo>
                  <a:lnTo>
                    <a:pt x="5" y="430"/>
                  </a:lnTo>
                  <a:lnTo>
                    <a:pt x="0" y="441"/>
                  </a:lnTo>
                  <a:lnTo>
                    <a:pt x="5" y="458"/>
                  </a:lnTo>
                  <a:lnTo>
                    <a:pt x="24" y="469"/>
                  </a:lnTo>
                  <a:lnTo>
                    <a:pt x="33" y="475"/>
                  </a:lnTo>
                  <a:lnTo>
                    <a:pt x="47" y="469"/>
                  </a:lnTo>
                  <a:lnTo>
                    <a:pt x="62" y="469"/>
                  </a:lnTo>
                  <a:lnTo>
                    <a:pt x="81" y="453"/>
                  </a:lnTo>
                  <a:lnTo>
                    <a:pt x="81" y="425"/>
                  </a:lnTo>
                  <a:lnTo>
                    <a:pt x="95" y="391"/>
                  </a:lnTo>
                  <a:lnTo>
                    <a:pt x="114" y="380"/>
                  </a:lnTo>
                  <a:lnTo>
                    <a:pt x="137" y="363"/>
                  </a:lnTo>
                  <a:lnTo>
                    <a:pt x="142" y="330"/>
                  </a:lnTo>
                  <a:lnTo>
                    <a:pt x="137" y="291"/>
                  </a:lnTo>
                  <a:lnTo>
                    <a:pt x="142" y="268"/>
                  </a:lnTo>
                  <a:lnTo>
                    <a:pt x="185" y="246"/>
                  </a:lnTo>
                  <a:lnTo>
                    <a:pt x="194" y="257"/>
                  </a:lnTo>
                  <a:lnTo>
                    <a:pt x="209" y="257"/>
                  </a:lnTo>
                  <a:lnTo>
                    <a:pt x="218" y="229"/>
                  </a:lnTo>
                  <a:lnTo>
                    <a:pt x="209" y="218"/>
                  </a:lnTo>
                  <a:lnTo>
                    <a:pt x="209" y="196"/>
                  </a:lnTo>
                  <a:lnTo>
                    <a:pt x="199" y="162"/>
                  </a:lnTo>
                  <a:lnTo>
                    <a:pt x="180" y="134"/>
                  </a:lnTo>
                  <a:lnTo>
                    <a:pt x="147" y="106"/>
                  </a:lnTo>
                  <a:lnTo>
                    <a:pt x="133" y="117"/>
                  </a:lnTo>
                  <a:lnTo>
                    <a:pt x="109" y="84"/>
                  </a:lnTo>
                  <a:lnTo>
                    <a:pt x="128" y="45"/>
                  </a:lnTo>
                  <a:lnTo>
                    <a:pt x="133" y="45"/>
                  </a:lnTo>
                  <a:lnTo>
                    <a:pt x="128" y="0"/>
                  </a:lnTo>
                  <a:lnTo>
                    <a:pt x="118" y="0"/>
                  </a:lnTo>
                  <a:lnTo>
                    <a:pt x="95" y="6"/>
                  </a:lnTo>
                  <a:lnTo>
                    <a:pt x="85" y="50"/>
                  </a:lnTo>
                  <a:lnTo>
                    <a:pt x="81" y="45"/>
                  </a:lnTo>
                  <a:lnTo>
                    <a:pt x="66" y="56"/>
                  </a:lnTo>
                  <a:lnTo>
                    <a:pt x="47" y="56"/>
                  </a:lnTo>
                  <a:lnTo>
                    <a:pt x="43" y="45"/>
                  </a:lnTo>
                  <a:lnTo>
                    <a:pt x="57" y="45"/>
                  </a:lnTo>
                  <a:lnTo>
                    <a:pt x="52" y="28"/>
                  </a:lnTo>
                  <a:lnTo>
                    <a:pt x="24" y="34"/>
                  </a:lnTo>
                  <a:lnTo>
                    <a:pt x="19" y="28"/>
                  </a:lnTo>
                  <a:lnTo>
                    <a:pt x="9" y="50"/>
                  </a:lnTo>
                </a:path>
              </a:pathLst>
            </a:custGeom>
            <a:solidFill>
              <a:srgbClr val="92D050"/>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100" name="Freeform 25"/>
            <p:cNvSpPr>
              <a:spLocks/>
            </p:cNvSpPr>
            <p:nvPr/>
          </p:nvSpPr>
          <p:spPr bwMode="auto">
            <a:xfrm>
              <a:off x="4590512" y="4361277"/>
              <a:ext cx="455065" cy="756679"/>
            </a:xfrm>
            <a:custGeom>
              <a:avLst/>
              <a:gdLst>
                <a:gd name="T0" fmla="*/ 399253 w 234"/>
                <a:gd name="T1" fmla="*/ 931585 h 501"/>
                <a:gd name="T2" fmla="*/ 409759 w 234"/>
                <a:gd name="T3" fmla="*/ 895916 h 501"/>
                <a:gd name="T4" fmla="*/ 439178 w 234"/>
                <a:gd name="T5" fmla="*/ 742750 h 501"/>
                <a:gd name="T6" fmla="*/ 449684 w 234"/>
                <a:gd name="T7" fmla="*/ 625253 h 501"/>
                <a:gd name="T8" fmla="*/ 428671 w 234"/>
                <a:gd name="T9" fmla="*/ 495167 h 501"/>
                <a:gd name="T10" fmla="*/ 449684 w 234"/>
                <a:gd name="T11" fmla="*/ 423829 h 501"/>
                <a:gd name="T12" fmla="*/ 460191 w 234"/>
                <a:gd name="T13" fmla="*/ 306332 h 501"/>
                <a:gd name="T14" fmla="*/ 449684 w 234"/>
                <a:gd name="T15" fmla="*/ 224504 h 501"/>
                <a:gd name="T16" fmla="*/ 420266 w 234"/>
                <a:gd name="T17" fmla="*/ 165755 h 501"/>
                <a:gd name="T18" fmla="*/ 449684 w 234"/>
                <a:gd name="T19" fmla="*/ 140577 h 501"/>
                <a:gd name="T20" fmla="*/ 409759 w 234"/>
                <a:gd name="T21" fmla="*/ 117497 h 501"/>
                <a:gd name="T22" fmla="*/ 399253 w 234"/>
                <a:gd name="T23" fmla="*/ 58749 h 501"/>
                <a:gd name="T24" fmla="*/ 380341 w 234"/>
                <a:gd name="T25" fmla="*/ 46160 h 501"/>
                <a:gd name="T26" fmla="*/ 300490 w 234"/>
                <a:gd name="T27" fmla="*/ 58749 h 501"/>
                <a:gd name="T28" fmla="*/ 210133 w 234"/>
                <a:gd name="T29" fmla="*/ 130086 h 501"/>
                <a:gd name="T30" fmla="*/ 149194 w 234"/>
                <a:gd name="T31" fmla="*/ 165755 h 501"/>
                <a:gd name="T32" fmla="*/ 50432 w 234"/>
                <a:gd name="T33" fmla="*/ 165755 h 501"/>
                <a:gd name="T34" fmla="*/ 60939 w 234"/>
                <a:gd name="T35" fmla="*/ 35669 h 501"/>
                <a:gd name="T36" fmla="*/ 0 w 234"/>
                <a:gd name="T37" fmla="*/ 117497 h 501"/>
                <a:gd name="T38" fmla="*/ 10507 w 234"/>
                <a:gd name="T39" fmla="*/ 188835 h 501"/>
                <a:gd name="T40" fmla="*/ 10507 w 234"/>
                <a:gd name="T41" fmla="*/ 247583 h 501"/>
                <a:gd name="T42" fmla="*/ 50432 w 234"/>
                <a:gd name="T43" fmla="*/ 293743 h 501"/>
                <a:gd name="T44" fmla="*/ 90357 w 234"/>
                <a:gd name="T45" fmla="*/ 423829 h 501"/>
                <a:gd name="T46" fmla="*/ 90357 w 234"/>
                <a:gd name="T47" fmla="*/ 507756 h 501"/>
                <a:gd name="T48" fmla="*/ 50432 w 234"/>
                <a:gd name="T49" fmla="*/ 589584 h 501"/>
                <a:gd name="T50" fmla="*/ 90357 w 234"/>
                <a:gd name="T51" fmla="*/ 602173 h 501"/>
                <a:gd name="T52" fmla="*/ 90357 w 234"/>
                <a:gd name="T53" fmla="*/ 660922 h 501"/>
                <a:gd name="T54" fmla="*/ 60939 w 234"/>
                <a:gd name="T55" fmla="*/ 742750 h 501"/>
                <a:gd name="T56" fmla="*/ 39925 w 234"/>
                <a:gd name="T57" fmla="*/ 860247 h 501"/>
                <a:gd name="T58" fmla="*/ 50432 w 234"/>
                <a:gd name="T59" fmla="*/ 918996 h 501"/>
                <a:gd name="T60" fmla="*/ 21013 w 234"/>
                <a:gd name="T61" fmla="*/ 1013413 h 501"/>
                <a:gd name="T62" fmla="*/ 50432 w 234"/>
                <a:gd name="T63" fmla="*/ 967253 h 501"/>
                <a:gd name="T64" fmla="*/ 90357 w 234"/>
                <a:gd name="T65" fmla="*/ 1013413 h 501"/>
                <a:gd name="T66" fmla="*/ 149194 w 234"/>
                <a:gd name="T67" fmla="*/ 1026002 h 501"/>
                <a:gd name="T68" fmla="*/ 199626 w 234"/>
                <a:gd name="T69" fmla="*/ 1036493 h 501"/>
                <a:gd name="T70" fmla="*/ 239552 w 234"/>
                <a:gd name="T71" fmla="*/ 918996 h 501"/>
                <a:gd name="T72" fmla="*/ 308895 w 234"/>
                <a:gd name="T73" fmla="*/ 908505 h 501"/>
                <a:gd name="T74" fmla="*/ 380341 w 234"/>
                <a:gd name="T75" fmla="*/ 967253 h 5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4"/>
                <a:gd name="T115" fmla="*/ 0 h 501"/>
                <a:gd name="T116" fmla="*/ 234 w 234"/>
                <a:gd name="T117" fmla="*/ 501 h 5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4" h="501">
                  <a:moveTo>
                    <a:pt x="181" y="461"/>
                  </a:moveTo>
                  <a:lnTo>
                    <a:pt x="190" y="444"/>
                  </a:lnTo>
                  <a:lnTo>
                    <a:pt x="181" y="433"/>
                  </a:lnTo>
                  <a:lnTo>
                    <a:pt x="195" y="427"/>
                  </a:lnTo>
                  <a:lnTo>
                    <a:pt x="195" y="404"/>
                  </a:lnTo>
                  <a:lnTo>
                    <a:pt x="209" y="354"/>
                  </a:lnTo>
                  <a:lnTo>
                    <a:pt x="209" y="326"/>
                  </a:lnTo>
                  <a:lnTo>
                    <a:pt x="214" y="298"/>
                  </a:lnTo>
                  <a:lnTo>
                    <a:pt x="219" y="258"/>
                  </a:lnTo>
                  <a:lnTo>
                    <a:pt x="204" y="236"/>
                  </a:lnTo>
                  <a:lnTo>
                    <a:pt x="209" y="208"/>
                  </a:lnTo>
                  <a:lnTo>
                    <a:pt x="214" y="202"/>
                  </a:lnTo>
                  <a:lnTo>
                    <a:pt x="233" y="169"/>
                  </a:lnTo>
                  <a:lnTo>
                    <a:pt x="219" y="146"/>
                  </a:lnTo>
                  <a:lnTo>
                    <a:pt x="219" y="118"/>
                  </a:lnTo>
                  <a:lnTo>
                    <a:pt x="214" y="107"/>
                  </a:lnTo>
                  <a:lnTo>
                    <a:pt x="219" y="101"/>
                  </a:lnTo>
                  <a:lnTo>
                    <a:pt x="200" y="79"/>
                  </a:lnTo>
                  <a:lnTo>
                    <a:pt x="200" y="67"/>
                  </a:lnTo>
                  <a:lnTo>
                    <a:pt x="214" y="67"/>
                  </a:lnTo>
                  <a:lnTo>
                    <a:pt x="214" y="56"/>
                  </a:lnTo>
                  <a:lnTo>
                    <a:pt x="195" y="56"/>
                  </a:lnTo>
                  <a:lnTo>
                    <a:pt x="200" y="45"/>
                  </a:lnTo>
                  <a:lnTo>
                    <a:pt x="190" y="28"/>
                  </a:lnTo>
                  <a:lnTo>
                    <a:pt x="181" y="39"/>
                  </a:lnTo>
                  <a:lnTo>
                    <a:pt x="181" y="22"/>
                  </a:lnTo>
                  <a:lnTo>
                    <a:pt x="152" y="0"/>
                  </a:lnTo>
                  <a:lnTo>
                    <a:pt x="143" y="28"/>
                  </a:lnTo>
                  <a:lnTo>
                    <a:pt x="128" y="28"/>
                  </a:lnTo>
                  <a:lnTo>
                    <a:pt x="100" y="62"/>
                  </a:lnTo>
                  <a:lnTo>
                    <a:pt x="76" y="67"/>
                  </a:lnTo>
                  <a:lnTo>
                    <a:pt x="71" y="79"/>
                  </a:lnTo>
                  <a:lnTo>
                    <a:pt x="57" y="84"/>
                  </a:lnTo>
                  <a:lnTo>
                    <a:pt x="24" y="79"/>
                  </a:lnTo>
                  <a:lnTo>
                    <a:pt x="19" y="56"/>
                  </a:lnTo>
                  <a:lnTo>
                    <a:pt x="29" y="17"/>
                  </a:lnTo>
                  <a:lnTo>
                    <a:pt x="0" y="45"/>
                  </a:lnTo>
                  <a:lnTo>
                    <a:pt x="0" y="56"/>
                  </a:lnTo>
                  <a:lnTo>
                    <a:pt x="5" y="79"/>
                  </a:lnTo>
                  <a:lnTo>
                    <a:pt x="5" y="90"/>
                  </a:lnTo>
                  <a:lnTo>
                    <a:pt x="0" y="101"/>
                  </a:lnTo>
                  <a:lnTo>
                    <a:pt x="5" y="118"/>
                  </a:lnTo>
                  <a:lnTo>
                    <a:pt x="0" y="129"/>
                  </a:lnTo>
                  <a:lnTo>
                    <a:pt x="24" y="140"/>
                  </a:lnTo>
                  <a:lnTo>
                    <a:pt x="29" y="180"/>
                  </a:lnTo>
                  <a:lnTo>
                    <a:pt x="43" y="202"/>
                  </a:lnTo>
                  <a:lnTo>
                    <a:pt x="33" y="225"/>
                  </a:lnTo>
                  <a:lnTo>
                    <a:pt x="43" y="242"/>
                  </a:lnTo>
                  <a:lnTo>
                    <a:pt x="29" y="247"/>
                  </a:lnTo>
                  <a:lnTo>
                    <a:pt x="24" y="281"/>
                  </a:lnTo>
                  <a:lnTo>
                    <a:pt x="29" y="287"/>
                  </a:lnTo>
                  <a:lnTo>
                    <a:pt x="43" y="287"/>
                  </a:lnTo>
                  <a:lnTo>
                    <a:pt x="57" y="303"/>
                  </a:lnTo>
                  <a:lnTo>
                    <a:pt x="43" y="315"/>
                  </a:lnTo>
                  <a:lnTo>
                    <a:pt x="33" y="315"/>
                  </a:lnTo>
                  <a:lnTo>
                    <a:pt x="29" y="354"/>
                  </a:lnTo>
                  <a:lnTo>
                    <a:pt x="19" y="388"/>
                  </a:lnTo>
                  <a:lnTo>
                    <a:pt x="19" y="410"/>
                  </a:lnTo>
                  <a:lnTo>
                    <a:pt x="19" y="433"/>
                  </a:lnTo>
                  <a:lnTo>
                    <a:pt x="24" y="438"/>
                  </a:lnTo>
                  <a:lnTo>
                    <a:pt x="10" y="449"/>
                  </a:lnTo>
                  <a:lnTo>
                    <a:pt x="10" y="483"/>
                  </a:lnTo>
                  <a:lnTo>
                    <a:pt x="19" y="483"/>
                  </a:lnTo>
                  <a:lnTo>
                    <a:pt x="24" y="461"/>
                  </a:lnTo>
                  <a:lnTo>
                    <a:pt x="43" y="461"/>
                  </a:lnTo>
                  <a:lnTo>
                    <a:pt x="43" y="483"/>
                  </a:lnTo>
                  <a:lnTo>
                    <a:pt x="48" y="500"/>
                  </a:lnTo>
                  <a:lnTo>
                    <a:pt x="71" y="489"/>
                  </a:lnTo>
                  <a:lnTo>
                    <a:pt x="86" y="500"/>
                  </a:lnTo>
                  <a:lnTo>
                    <a:pt x="95" y="494"/>
                  </a:lnTo>
                  <a:lnTo>
                    <a:pt x="109" y="466"/>
                  </a:lnTo>
                  <a:lnTo>
                    <a:pt x="114" y="438"/>
                  </a:lnTo>
                  <a:lnTo>
                    <a:pt x="128" y="433"/>
                  </a:lnTo>
                  <a:lnTo>
                    <a:pt x="147" y="433"/>
                  </a:lnTo>
                  <a:lnTo>
                    <a:pt x="162" y="449"/>
                  </a:lnTo>
                  <a:lnTo>
                    <a:pt x="181" y="461"/>
                  </a:lnTo>
                </a:path>
              </a:pathLst>
            </a:custGeom>
            <a:solidFill>
              <a:srgbClr val="92D050"/>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101" name="Freeform 29"/>
            <p:cNvSpPr>
              <a:spLocks/>
            </p:cNvSpPr>
            <p:nvPr/>
          </p:nvSpPr>
          <p:spPr bwMode="auto">
            <a:xfrm>
              <a:off x="5206279" y="2421352"/>
              <a:ext cx="590234" cy="577358"/>
            </a:xfrm>
            <a:custGeom>
              <a:avLst/>
              <a:gdLst>
                <a:gd name="T0" fmla="*/ 2147483647 w 262"/>
                <a:gd name="T1" fmla="*/ 2147483647 h 300"/>
                <a:gd name="T2" fmla="*/ 2147483647 w 262"/>
                <a:gd name="T3" fmla="*/ 2147483647 h 300"/>
                <a:gd name="T4" fmla="*/ 2147483647 w 262"/>
                <a:gd name="T5" fmla="*/ 2147483647 h 300"/>
                <a:gd name="T6" fmla="*/ 2147483647 w 262"/>
                <a:gd name="T7" fmla="*/ 2147483647 h 300"/>
                <a:gd name="T8" fmla="*/ 2147483647 w 262"/>
                <a:gd name="T9" fmla="*/ 2147483647 h 300"/>
                <a:gd name="T10" fmla="*/ 2147483647 w 262"/>
                <a:gd name="T11" fmla="*/ 2147483647 h 300"/>
                <a:gd name="T12" fmla="*/ 2147483647 w 262"/>
                <a:gd name="T13" fmla="*/ 2147483647 h 300"/>
                <a:gd name="T14" fmla="*/ 2147483647 w 262"/>
                <a:gd name="T15" fmla="*/ 2147483647 h 300"/>
                <a:gd name="T16" fmla="*/ 2147483647 w 262"/>
                <a:gd name="T17" fmla="*/ 2147483647 h 300"/>
                <a:gd name="T18" fmla="*/ 2147483647 w 262"/>
                <a:gd name="T19" fmla="*/ 2147483647 h 300"/>
                <a:gd name="T20" fmla="*/ 2147483647 w 262"/>
                <a:gd name="T21" fmla="*/ 2147483647 h 300"/>
                <a:gd name="T22" fmla="*/ 2147483647 w 262"/>
                <a:gd name="T23" fmla="*/ 2147483647 h 300"/>
                <a:gd name="T24" fmla="*/ 2147483647 w 262"/>
                <a:gd name="T25" fmla="*/ 2147483647 h 300"/>
                <a:gd name="T26" fmla="*/ 2147483647 w 262"/>
                <a:gd name="T27" fmla="*/ 2147483647 h 300"/>
                <a:gd name="T28" fmla="*/ 2147483647 w 262"/>
                <a:gd name="T29" fmla="*/ 2147483647 h 300"/>
                <a:gd name="T30" fmla="*/ 2147483647 w 262"/>
                <a:gd name="T31" fmla="*/ 2147483647 h 300"/>
                <a:gd name="T32" fmla="*/ 2147483647 w 262"/>
                <a:gd name="T33" fmla="*/ 2147483647 h 300"/>
                <a:gd name="T34" fmla="*/ 2147483647 w 262"/>
                <a:gd name="T35" fmla="*/ 2147483647 h 300"/>
                <a:gd name="T36" fmla="*/ 2147483647 w 262"/>
                <a:gd name="T37" fmla="*/ 2147483647 h 300"/>
                <a:gd name="T38" fmla="*/ 2147483647 w 262"/>
                <a:gd name="T39" fmla="*/ 2147483647 h 300"/>
                <a:gd name="T40" fmla="*/ 2147483647 w 262"/>
                <a:gd name="T41" fmla="*/ 2147483647 h 300"/>
                <a:gd name="T42" fmla="*/ 2147483647 w 262"/>
                <a:gd name="T43" fmla="*/ 2147483647 h 300"/>
                <a:gd name="T44" fmla="*/ 2147483647 w 262"/>
                <a:gd name="T45" fmla="*/ 2147483647 h 300"/>
                <a:gd name="T46" fmla="*/ 2147483647 w 262"/>
                <a:gd name="T47" fmla="*/ 2147483647 h 300"/>
                <a:gd name="T48" fmla="*/ 2147483647 w 262"/>
                <a:gd name="T49" fmla="*/ 2147483647 h 300"/>
                <a:gd name="T50" fmla="*/ 2147483647 w 262"/>
                <a:gd name="T51" fmla="*/ 2147483647 h 300"/>
                <a:gd name="T52" fmla="*/ 2147483647 w 262"/>
                <a:gd name="T53" fmla="*/ 2147483647 h 300"/>
                <a:gd name="T54" fmla="*/ 2147483647 w 262"/>
                <a:gd name="T55" fmla="*/ 2147483647 h 300"/>
                <a:gd name="T56" fmla="*/ 2147483647 w 262"/>
                <a:gd name="T57" fmla="*/ 2147483647 h 300"/>
                <a:gd name="T58" fmla="*/ 2147483647 w 262"/>
                <a:gd name="T59" fmla="*/ 2147483647 h 300"/>
                <a:gd name="T60" fmla="*/ 2147483647 w 262"/>
                <a:gd name="T61" fmla="*/ 2147483647 h 300"/>
                <a:gd name="T62" fmla="*/ 2147483647 w 262"/>
                <a:gd name="T63" fmla="*/ 2147483647 h 300"/>
                <a:gd name="T64" fmla="*/ 2147483647 w 262"/>
                <a:gd name="T65" fmla="*/ 2147483647 h 300"/>
                <a:gd name="T66" fmla="*/ 2147483647 w 262"/>
                <a:gd name="T67" fmla="*/ 2147483647 h 300"/>
                <a:gd name="T68" fmla="*/ 2147483647 w 262"/>
                <a:gd name="T69" fmla="*/ 2147483647 h 300"/>
                <a:gd name="T70" fmla="*/ 2147483647 w 262"/>
                <a:gd name="T71" fmla="*/ 2147483647 h 300"/>
                <a:gd name="T72" fmla="*/ 2147483647 w 262"/>
                <a:gd name="T73" fmla="*/ 2147483647 h 300"/>
                <a:gd name="T74" fmla="*/ 2147483647 w 262"/>
                <a:gd name="T75" fmla="*/ 2147483647 h 300"/>
                <a:gd name="T76" fmla="*/ 2147483647 w 262"/>
                <a:gd name="T77" fmla="*/ 2147483647 h 3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2"/>
                <a:gd name="T118" fmla="*/ 0 h 300"/>
                <a:gd name="T119" fmla="*/ 262 w 262"/>
                <a:gd name="T120" fmla="*/ 300 h 3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2" h="300">
                  <a:moveTo>
                    <a:pt x="57" y="265"/>
                  </a:moveTo>
                  <a:lnTo>
                    <a:pt x="66" y="276"/>
                  </a:lnTo>
                  <a:lnTo>
                    <a:pt x="62" y="293"/>
                  </a:lnTo>
                  <a:lnTo>
                    <a:pt x="71" y="299"/>
                  </a:lnTo>
                  <a:lnTo>
                    <a:pt x="81" y="293"/>
                  </a:lnTo>
                  <a:lnTo>
                    <a:pt x="85" y="293"/>
                  </a:lnTo>
                  <a:lnTo>
                    <a:pt x="85" y="299"/>
                  </a:lnTo>
                  <a:lnTo>
                    <a:pt x="95" y="299"/>
                  </a:lnTo>
                  <a:lnTo>
                    <a:pt x="100" y="288"/>
                  </a:lnTo>
                  <a:lnTo>
                    <a:pt x="109" y="254"/>
                  </a:lnTo>
                  <a:lnTo>
                    <a:pt x="114" y="254"/>
                  </a:lnTo>
                  <a:lnTo>
                    <a:pt x="119" y="260"/>
                  </a:lnTo>
                  <a:lnTo>
                    <a:pt x="123" y="248"/>
                  </a:lnTo>
                  <a:lnTo>
                    <a:pt x="123" y="237"/>
                  </a:lnTo>
                  <a:lnTo>
                    <a:pt x="152" y="231"/>
                  </a:lnTo>
                  <a:lnTo>
                    <a:pt x="161" y="237"/>
                  </a:lnTo>
                  <a:lnTo>
                    <a:pt x="171" y="237"/>
                  </a:lnTo>
                  <a:lnTo>
                    <a:pt x="171" y="214"/>
                  </a:lnTo>
                  <a:lnTo>
                    <a:pt x="180" y="214"/>
                  </a:lnTo>
                  <a:lnTo>
                    <a:pt x="195" y="214"/>
                  </a:lnTo>
                  <a:lnTo>
                    <a:pt x="199" y="197"/>
                  </a:lnTo>
                  <a:lnTo>
                    <a:pt x="199" y="186"/>
                  </a:lnTo>
                  <a:lnTo>
                    <a:pt x="180" y="175"/>
                  </a:lnTo>
                  <a:lnTo>
                    <a:pt x="176" y="158"/>
                  </a:lnTo>
                  <a:lnTo>
                    <a:pt x="190" y="152"/>
                  </a:lnTo>
                  <a:lnTo>
                    <a:pt x="190" y="135"/>
                  </a:lnTo>
                  <a:lnTo>
                    <a:pt x="176" y="135"/>
                  </a:lnTo>
                  <a:lnTo>
                    <a:pt x="185" y="113"/>
                  </a:lnTo>
                  <a:lnTo>
                    <a:pt x="195" y="130"/>
                  </a:lnTo>
                  <a:lnTo>
                    <a:pt x="204" y="113"/>
                  </a:lnTo>
                  <a:lnTo>
                    <a:pt x="209" y="107"/>
                  </a:lnTo>
                  <a:lnTo>
                    <a:pt x="209" y="96"/>
                  </a:lnTo>
                  <a:lnTo>
                    <a:pt x="223" y="96"/>
                  </a:lnTo>
                  <a:lnTo>
                    <a:pt x="223" y="118"/>
                  </a:lnTo>
                  <a:lnTo>
                    <a:pt x="228" y="130"/>
                  </a:lnTo>
                  <a:lnTo>
                    <a:pt x="242" y="107"/>
                  </a:lnTo>
                  <a:lnTo>
                    <a:pt x="252" y="107"/>
                  </a:lnTo>
                  <a:lnTo>
                    <a:pt x="261" y="96"/>
                  </a:lnTo>
                  <a:lnTo>
                    <a:pt x="242" y="73"/>
                  </a:lnTo>
                  <a:lnTo>
                    <a:pt x="242" y="51"/>
                  </a:lnTo>
                  <a:lnTo>
                    <a:pt x="218" y="34"/>
                  </a:lnTo>
                  <a:lnTo>
                    <a:pt x="223" y="17"/>
                  </a:lnTo>
                  <a:lnTo>
                    <a:pt x="242" y="23"/>
                  </a:lnTo>
                  <a:lnTo>
                    <a:pt x="242" y="11"/>
                  </a:lnTo>
                  <a:lnTo>
                    <a:pt x="228" y="0"/>
                  </a:lnTo>
                  <a:lnTo>
                    <a:pt x="214" y="11"/>
                  </a:lnTo>
                  <a:lnTo>
                    <a:pt x="204" y="11"/>
                  </a:lnTo>
                  <a:lnTo>
                    <a:pt x="195" y="28"/>
                  </a:lnTo>
                  <a:lnTo>
                    <a:pt x="171" y="34"/>
                  </a:lnTo>
                  <a:lnTo>
                    <a:pt x="161" y="17"/>
                  </a:lnTo>
                  <a:lnTo>
                    <a:pt x="138" y="34"/>
                  </a:lnTo>
                  <a:lnTo>
                    <a:pt x="119" y="23"/>
                  </a:lnTo>
                  <a:lnTo>
                    <a:pt x="100" y="28"/>
                  </a:lnTo>
                  <a:lnTo>
                    <a:pt x="100" y="34"/>
                  </a:lnTo>
                  <a:lnTo>
                    <a:pt x="90" y="51"/>
                  </a:lnTo>
                  <a:lnTo>
                    <a:pt x="85" y="68"/>
                  </a:lnTo>
                  <a:lnTo>
                    <a:pt x="71" y="68"/>
                  </a:lnTo>
                  <a:lnTo>
                    <a:pt x="52" y="62"/>
                  </a:lnTo>
                  <a:lnTo>
                    <a:pt x="43" y="45"/>
                  </a:lnTo>
                  <a:lnTo>
                    <a:pt x="38" y="45"/>
                  </a:lnTo>
                  <a:lnTo>
                    <a:pt x="28" y="51"/>
                  </a:lnTo>
                  <a:lnTo>
                    <a:pt x="19" y="45"/>
                  </a:lnTo>
                  <a:lnTo>
                    <a:pt x="9" y="51"/>
                  </a:lnTo>
                  <a:lnTo>
                    <a:pt x="9" y="73"/>
                  </a:lnTo>
                  <a:lnTo>
                    <a:pt x="0" y="90"/>
                  </a:lnTo>
                  <a:lnTo>
                    <a:pt x="9" y="102"/>
                  </a:lnTo>
                  <a:lnTo>
                    <a:pt x="9" y="113"/>
                  </a:lnTo>
                  <a:lnTo>
                    <a:pt x="24" y="118"/>
                  </a:lnTo>
                  <a:lnTo>
                    <a:pt x="28" y="147"/>
                  </a:lnTo>
                  <a:lnTo>
                    <a:pt x="24" y="158"/>
                  </a:lnTo>
                  <a:lnTo>
                    <a:pt x="28" y="169"/>
                  </a:lnTo>
                  <a:lnTo>
                    <a:pt x="19" y="209"/>
                  </a:lnTo>
                  <a:lnTo>
                    <a:pt x="14" y="231"/>
                  </a:lnTo>
                  <a:lnTo>
                    <a:pt x="5" y="237"/>
                  </a:lnTo>
                  <a:lnTo>
                    <a:pt x="24" y="254"/>
                  </a:lnTo>
                  <a:lnTo>
                    <a:pt x="14" y="282"/>
                  </a:lnTo>
                  <a:lnTo>
                    <a:pt x="28" y="293"/>
                  </a:lnTo>
                  <a:lnTo>
                    <a:pt x="38" y="271"/>
                  </a:lnTo>
                  <a:lnTo>
                    <a:pt x="57" y="265"/>
                  </a:lnTo>
                </a:path>
              </a:pathLst>
            </a:custGeom>
            <a:solidFill>
              <a:srgbClr val="92D050"/>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102" name="Freeform 101"/>
            <p:cNvSpPr>
              <a:spLocks/>
            </p:cNvSpPr>
            <p:nvPr/>
          </p:nvSpPr>
          <p:spPr bwMode="auto">
            <a:xfrm>
              <a:off x="6177987" y="4639768"/>
              <a:ext cx="642800" cy="601812"/>
            </a:xfrm>
            <a:custGeom>
              <a:avLst/>
              <a:gdLst>
                <a:gd name="T0" fmla="*/ 39895 w 285"/>
                <a:gd name="T1" fmla="*/ 140786 h 309"/>
                <a:gd name="T2" fmla="*/ 79790 w 285"/>
                <a:gd name="T3" fmla="*/ 235344 h 309"/>
                <a:gd name="T4" fmla="*/ 90289 w 285"/>
                <a:gd name="T5" fmla="*/ 294180 h 309"/>
                <a:gd name="T6" fmla="*/ 149082 w 285"/>
                <a:gd name="T7" fmla="*/ 271066 h 309"/>
                <a:gd name="T8" fmla="*/ 188977 w 285"/>
                <a:gd name="T9" fmla="*/ 340408 h 309"/>
                <a:gd name="T10" fmla="*/ 178479 w 285"/>
                <a:gd name="T11" fmla="*/ 399244 h 309"/>
                <a:gd name="T12" fmla="*/ 239371 w 285"/>
                <a:gd name="T13" fmla="*/ 388738 h 309"/>
                <a:gd name="T14" fmla="*/ 317062 w 285"/>
                <a:gd name="T15" fmla="*/ 399244 h 309"/>
                <a:gd name="T16" fmla="*/ 377954 w 285"/>
                <a:gd name="T17" fmla="*/ 470688 h 309"/>
                <a:gd name="T18" fmla="*/ 348558 w 285"/>
                <a:gd name="T19" fmla="*/ 542132 h 309"/>
                <a:gd name="T20" fmla="*/ 396852 w 285"/>
                <a:gd name="T21" fmla="*/ 552638 h 309"/>
                <a:gd name="T22" fmla="*/ 447246 w 285"/>
                <a:gd name="T23" fmla="*/ 634588 h 309"/>
                <a:gd name="T24" fmla="*/ 527036 w 285"/>
                <a:gd name="T25" fmla="*/ 600967 h 309"/>
                <a:gd name="T26" fmla="*/ 556433 w 285"/>
                <a:gd name="T27" fmla="*/ 611474 h 309"/>
                <a:gd name="T28" fmla="*/ 596328 w 285"/>
                <a:gd name="T29" fmla="*/ 516916 h 309"/>
                <a:gd name="T30" fmla="*/ 566932 w 285"/>
                <a:gd name="T31" fmla="*/ 458080 h 309"/>
                <a:gd name="T32" fmla="*/ 516538 w 285"/>
                <a:gd name="T33" fmla="*/ 376130 h 309"/>
                <a:gd name="T34" fmla="*/ 487141 w 285"/>
                <a:gd name="T35" fmla="*/ 306788 h 309"/>
                <a:gd name="T36" fmla="*/ 487141 w 285"/>
                <a:gd name="T37" fmla="*/ 258458 h 309"/>
                <a:gd name="T38" fmla="*/ 527036 w 285"/>
                <a:gd name="T39" fmla="*/ 140786 h 309"/>
                <a:gd name="T40" fmla="*/ 487141 w 285"/>
                <a:gd name="T41" fmla="*/ 130280 h 309"/>
                <a:gd name="T42" fmla="*/ 457745 w 285"/>
                <a:gd name="T43" fmla="*/ 140786 h 309"/>
                <a:gd name="T44" fmla="*/ 447246 w 285"/>
                <a:gd name="T45" fmla="*/ 94558 h 309"/>
                <a:gd name="T46" fmla="*/ 457745 w 285"/>
                <a:gd name="T47" fmla="*/ 46228 h 309"/>
                <a:gd name="T48" fmla="*/ 407351 w 285"/>
                <a:gd name="T49" fmla="*/ 46228 h 309"/>
                <a:gd name="T50" fmla="*/ 377954 w 285"/>
                <a:gd name="T51" fmla="*/ 0 h 309"/>
                <a:gd name="T52" fmla="*/ 317062 w 285"/>
                <a:gd name="T53" fmla="*/ 0 h 309"/>
                <a:gd name="T54" fmla="*/ 279266 w 285"/>
                <a:gd name="T55" fmla="*/ 0 h 309"/>
                <a:gd name="T56" fmla="*/ 228872 w 285"/>
                <a:gd name="T57" fmla="*/ 23114 h 309"/>
                <a:gd name="T58" fmla="*/ 178479 w 285"/>
                <a:gd name="T59" fmla="*/ 0 h 309"/>
                <a:gd name="T60" fmla="*/ 138583 w 285"/>
                <a:gd name="T61" fmla="*/ 12608 h 309"/>
                <a:gd name="T62" fmla="*/ 109187 w 285"/>
                <a:gd name="T63" fmla="*/ 35722 h 309"/>
                <a:gd name="T64" fmla="*/ 79790 w 285"/>
                <a:gd name="T65" fmla="*/ 23114 h 309"/>
                <a:gd name="T66" fmla="*/ 39895 w 285"/>
                <a:gd name="T67" fmla="*/ 0 h 309"/>
                <a:gd name="T68" fmla="*/ 29396 w 285"/>
                <a:gd name="T69" fmla="*/ 71444 h 3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5"/>
                <a:gd name="T106" fmla="*/ 0 h 309"/>
                <a:gd name="T107" fmla="*/ 285 w 285"/>
                <a:gd name="T108" fmla="*/ 309 h 3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5" h="309">
                  <a:moveTo>
                    <a:pt x="0" y="50"/>
                  </a:moveTo>
                  <a:lnTo>
                    <a:pt x="19" y="67"/>
                  </a:lnTo>
                  <a:lnTo>
                    <a:pt x="24" y="101"/>
                  </a:lnTo>
                  <a:lnTo>
                    <a:pt x="38" y="112"/>
                  </a:lnTo>
                  <a:lnTo>
                    <a:pt x="33" y="129"/>
                  </a:lnTo>
                  <a:lnTo>
                    <a:pt x="43" y="140"/>
                  </a:lnTo>
                  <a:lnTo>
                    <a:pt x="62" y="140"/>
                  </a:lnTo>
                  <a:lnTo>
                    <a:pt x="71" y="129"/>
                  </a:lnTo>
                  <a:lnTo>
                    <a:pt x="104" y="157"/>
                  </a:lnTo>
                  <a:lnTo>
                    <a:pt x="90" y="162"/>
                  </a:lnTo>
                  <a:lnTo>
                    <a:pt x="85" y="179"/>
                  </a:lnTo>
                  <a:lnTo>
                    <a:pt x="85" y="190"/>
                  </a:lnTo>
                  <a:lnTo>
                    <a:pt x="109" y="179"/>
                  </a:lnTo>
                  <a:lnTo>
                    <a:pt x="114" y="185"/>
                  </a:lnTo>
                  <a:lnTo>
                    <a:pt x="142" y="162"/>
                  </a:lnTo>
                  <a:lnTo>
                    <a:pt x="151" y="190"/>
                  </a:lnTo>
                  <a:lnTo>
                    <a:pt x="161" y="190"/>
                  </a:lnTo>
                  <a:lnTo>
                    <a:pt x="180" y="224"/>
                  </a:lnTo>
                  <a:lnTo>
                    <a:pt x="166" y="241"/>
                  </a:lnTo>
                  <a:lnTo>
                    <a:pt x="166" y="258"/>
                  </a:lnTo>
                  <a:lnTo>
                    <a:pt x="185" y="263"/>
                  </a:lnTo>
                  <a:lnTo>
                    <a:pt x="189" y="263"/>
                  </a:lnTo>
                  <a:lnTo>
                    <a:pt x="199" y="269"/>
                  </a:lnTo>
                  <a:lnTo>
                    <a:pt x="213" y="302"/>
                  </a:lnTo>
                  <a:lnTo>
                    <a:pt x="232" y="308"/>
                  </a:lnTo>
                  <a:lnTo>
                    <a:pt x="251" y="286"/>
                  </a:lnTo>
                  <a:lnTo>
                    <a:pt x="265" y="286"/>
                  </a:lnTo>
                  <a:lnTo>
                    <a:pt x="265" y="291"/>
                  </a:lnTo>
                  <a:lnTo>
                    <a:pt x="275" y="258"/>
                  </a:lnTo>
                  <a:lnTo>
                    <a:pt x="284" y="246"/>
                  </a:lnTo>
                  <a:lnTo>
                    <a:pt x="279" y="230"/>
                  </a:lnTo>
                  <a:lnTo>
                    <a:pt x="270" y="218"/>
                  </a:lnTo>
                  <a:lnTo>
                    <a:pt x="265" y="207"/>
                  </a:lnTo>
                  <a:lnTo>
                    <a:pt x="246" y="179"/>
                  </a:lnTo>
                  <a:lnTo>
                    <a:pt x="241" y="162"/>
                  </a:lnTo>
                  <a:lnTo>
                    <a:pt x="232" y="146"/>
                  </a:lnTo>
                  <a:lnTo>
                    <a:pt x="227" y="123"/>
                  </a:lnTo>
                  <a:lnTo>
                    <a:pt x="232" y="123"/>
                  </a:lnTo>
                  <a:lnTo>
                    <a:pt x="251" y="101"/>
                  </a:lnTo>
                  <a:lnTo>
                    <a:pt x="251" y="67"/>
                  </a:lnTo>
                  <a:lnTo>
                    <a:pt x="241" y="62"/>
                  </a:lnTo>
                  <a:lnTo>
                    <a:pt x="232" y="62"/>
                  </a:lnTo>
                  <a:lnTo>
                    <a:pt x="232" y="73"/>
                  </a:lnTo>
                  <a:lnTo>
                    <a:pt x="218" y="67"/>
                  </a:lnTo>
                  <a:lnTo>
                    <a:pt x="204" y="50"/>
                  </a:lnTo>
                  <a:lnTo>
                    <a:pt x="213" y="45"/>
                  </a:lnTo>
                  <a:lnTo>
                    <a:pt x="218" y="39"/>
                  </a:lnTo>
                  <a:lnTo>
                    <a:pt x="218" y="22"/>
                  </a:lnTo>
                  <a:lnTo>
                    <a:pt x="199" y="34"/>
                  </a:lnTo>
                  <a:lnTo>
                    <a:pt x="194" y="22"/>
                  </a:lnTo>
                  <a:lnTo>
                    <a:pt x="180" y="17"/>
                  </a:lnTo>
                  <a:lnTo>
                    <a:pt x="180" y="0"/>
                  </a:lnTo>
                  <a:lnTo>
                    <a:pt x="166" y="0"/>
                  </a:lnTo>
                  <a:lnTo>
                    <a:pt x="151" y="0"/>
                  </a:lnTo>
                  <a:lnTo>
                    <a:pt x="142" y="0"/>
                  </a:lnTo>
                  <a:lnTo>
                    <a:pt x="133" y="0"/>
                  </a:lnTo>
                  <a:lnTo>
                    <a:pt x="123" y="17"/>
                  </a:lnTo>
                  <a:lnTo>
                    <a:pt x="109" y="11"/>
                  </a:lnTo>
                  <a:lnTo>
                    <a:pt x="90" y="0"/>
                  </a:lnTo>
                  <a:lnTo>
                    <a:pt x="85" y="0"/>
                  </a:lnTo>
                  <a:lnTo>
                    <a:pt x="80" y="6"/>
                  </a:lnTo>
                  <a:lnTo>
                    <a:pt x="66" y="6"/>
                  </a:lnTo>
                  <a:lnTo>
                    <a:pt x="66" y="0"/>
                  </a:lnTo>
                  <a:lnTo>
                    <a:pt x="52" y="17"/>
                  </a:lnTo>
                  <a:lnTo>
                    <a:pt x="47" y="11"/>
                  </a:lnTo>
                  <a:lnTo>
                    <a:pt x="38" y="11"/>
                  </a:lnTo>
                  <a:lnTo>
                    <a:pt x="28" y="0"/>
                  </a:lnTo>
                  <a:lnTo>
                    <a:pt x="19" y="0"/>
                  </a:lnTo>
                  <a:lnTo>
                    <a:pt x="14" y="6"/>
                  </a:lnTo>
                  <a:lnTo>
                    <a:pt x="14" y="34"/>
                  </a:lnTo>
                  <a:lnTo>
                    <a:pt x="0" y="50"/>
                  </a:lnTo>
                </a:path>
              </a:pathLst>
            </a:custGeom>
            <a:solidFill>
              <a:srgbClr val="92D050"/>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103" name="Freeform 41"/>
            <p:cNvSpPr>
              <a:spLocks/>
            </p:cNvSpPr>
            <p:nvPr/>
          </p:nvSpPr>
          <p:spPr bwMode="auto">
            <a:xfrm>
              <a:off x="6551954" y="4483540"/>
              <a:ext cx="1129405" cy="857208"/>
            </a:xfrm>
            <a:custGeom>
              <a:avLst/>
              <a:gdLst>
                <a:gd name="T0" fmla="*/ 2147483647 w 503"/>
                <a:gd name="T1" fmla="*/ 2147483647 h 444"/>
                <a:gd name="T2" fmla="*/ 2147483647 w 503"/>
                <a:gd name="T3" fmla="*/ 2147483647 h 444"/>
                <a:gd name="T4" fmla="*/ 2147483647 w 503"/>
                <a:gd name="T5" fmla="*/ 2147483647 h 444"/>
                <a:gd name="T6" fmla="*/ 2147483647 w 503"/>
                <a:gd name="T7" fmla="*/ 2147483647 h 444"/>
                <a:gd name="T8" fmla="*/ 2147483647 w 503"/>
                <a:gd name="T9" fmla="*/ 2147483647 h 444"/>
                <a:gd name="T10" fmla="*/ 2147483647 w 503"/>
                <a:gd name="T11" fmla="*/ 2147483647 h 444"/>
                <a:gd name="T12" fmla="*/ 2147483647 w 503"/>
                <a:gd name="T13" fmla="*/ 2147483647 h 444"/>
                <a:gd name="T14" fmla="*/ 2147483647 w 503"/>
                <a:gd name="T15" fmla="*/ 2147483647 h 444"/>
                <a:gd name="T16" fmla="*/ 2147483647 w 503"/>
                <a:gd name="T17" fmla="*/ 2147483647 h 444"/>
                <a:gd name="T18" fmla="*/ 2147483647 w 503"/>
                <a:gd name="T19" fmla="*/ 2147483647 h 444"/>
                <a:gd name="T20" fmla="*/ 2147483647 w 503"/>
                <a:gd name="T21" fmla="*/ 2147483647 h 444"/>
                <a:gd name="T22" fmla="*/ 2147483647 w 503"/>
                <a:gd name="T23" fmla="*/ 2147483647 h 444"/>
                <a:gd name="T24" fmla="*/ 2147483647 w 503"/>
                <a:gd name="T25" fmla="*/ 2147483647 h 444"/>
                <a:gd name="T26" fmla="*/ 2147483647 w 503"/>
                <a:gd name="T27" fmla="*/ 2147483647 h 444"/>
                <a:gd name="T28" fmla="*/ 2147483647 w 503"/>
                <a:gd name="T29" fmla="*/ 2147483647 h 444"/>
                <a:gd name="T30" fmla="*/ 2147483647 w 503"/>
                <a:gd name="T31" fmla="*/ 2147483647 h 444"/>
                <a:gd name="T32" fmla="*/ 2147483647 w 503"/>
                <a:gd name="T33" fmla="*/ 2147483647 h 444"/>
                <a:gd name="T34" fmla="*/ 2147483647 w 503"/>
                <a:gd name="T35" fmla="*/ 2147483647 h 444"/>
                <a:gd name="T36" fmla="*/ 2147483647 w 503"/>
                <a:gd name="T37" fmla="*/ 2147483647 h 444"/>
                <a:gd name="T38" fmla="*/ 2147483647 w 503"/>
                <a:gd name="T39" fmla="*/ 2147483647 h 444"/>
                <a:gd name="T40" fmla="*/ 2147483647 w 503"/>
                <a:gd name="T41" fmla="*/ 2147483647 h 444"/>
                <a:gd name="T42" fmla="*/ 2147483647 w 503"/>
                <a:gd name="T43" fmla="*/ 2147483647 h 444"/>
                <a:gd name="T44" fmla="*/ 2147483647 w 503"/>
                <a:gd name="T45" fmla="*/ 2147483647 h 444"/>
                <a:gd name="T46" fmla="*/ 2147483647 w 503"/>
                <a:gd name="T47" fmla="*/ 0 h 444"/>
                <a:gd name="T48" fmla="*/ 2147483647 w 503"/>
                <a:gd name="T49" fmla="*/ 2147483647 h 444"/>
                <a:gd name="T50" fmla="*/ 2147483647 w 503"/>
                <a:gd name="T51" fmla="*/ 2147483647 h 444"/>
                <a:gd name="T52" fmla="*/ 2147483647 w 503"/>
                <a:gd name="T53" fmla="*/ 2147483647 h 444"/>
                <a:gd name="T54" fmla="*/ 2147483647 w 503"/>
                <a:gd name="T55" fmla="*/ 2147483647 h 444"/>
                <a:gd name="T56" fmla="*/ 2147483647 w 503"/>
                <a:gd name="T57" fmla="*/ 2147483647 h 444"/>
                <a:gd name="T58" fmla="*/ 2147483647 w 503"/>
                <a:gd name="T59" fmla="*/ 2147483647 h 444"/>
                <a:gd name="T60" fmla="*/ 2147483647 w 503"/>
                <a:gd name="T61" fmla="*/ 2147483647 h 444"/>
                <a:gd name="T62" fmla="*/ 2147483647 w 503"/>
                <a:gd name="T63" fmla="*/ 2147483647 h 444"/>
                <a:gd name="T64" fmla="*/ 2147483647 w 503"/>
                <a:gd name="T65" fmla="*/ 2147483647 h 444"/>
                <a:gd name="T66" fmla="*/ 2147483647 w 503"/>
                <a:gd name="T67" fmla="*/ 2147483647 h 444"/>
                <a:gd name="T68" fmla="*/ 2147483647 w 503"/>
                <a:gd name="T69" fmla="*/ 2147483647 h 444"/>
                <a:gd name="T70" fmla="*/ 2147483647 w 503"/>
                <a:gd name="T71" fmla="*/ 2147483647 h 444"/>
                <a:gd name="T72" fmla="*/ 2147483647 w 503"/>
                <a:gd name="T73" fmla="*/ 2147483647 h 444"/>
                <a:gd name="T74" fmla="*/ 2147483647 w 503"/>
                <a:gd name="T75" fmla="*/ 2147483647 h 444"/>
                <a:gd name="T76" fmla="*/ 2147483647 w 503"/>
                <a:gd name="T77" fmla="*/ 2147483647 h 444"/>
                <a:gd name="T78" fmla="*/ 2147483647 w 503"/>
                <a:gd name="T79" fmla="*/ 2147483647 h 444"/>
                <a:gd name="T80" fmla="*/ 2147483647 w 503"/>
                <a:gd name="T81" fmla="*/ 2147483647 h 444"/>
                <a:gd name="T82" fmla="*/ 2147483647 w 503"/>
                <a:gd name="T83" fmla="*/ 2147483647 h 444"/>
                <a:gd name="T84" fmla="*/ 2147483647 w 503"/>
                <a:gd name="T85" fmla="*/ 2147483647 h 444"/>
                <a:gd name="T86" fmla="*/ 2147483647 w 503"/>
                <a:gd name="T87" fmla="*/ 2147483647 h 444"/>
                <a:gd name="T88" fmla="*/ 2147483647 w 503"/>
                <a:gd name="T89" fmla="*/ 2147483647 h 4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3"/>
                <a:gd name="T136" fmla="*/ 0 h 444"/>
                <a:gd name="T137" fmla="*/ 503 w 503"/>
                <a:gd name="T138" fmla="*/ 444 h 4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3" h="444">
                  <a:moveTo>
                    <a:pt x="270" y="320"/>
                  </a:moveTo>
                  <a:lnTo>
                    <a:pt x="289" y="303"/>
                  </a:lnTo>
                  <a:lnTo>
                    <a:pt x="308" y="303"/>
                  </a:lnTo>
                  <a:lnTo>
                    <a:pt x="322" y="314"/>
                  </a:lnTo>
                  <a:lnTo>
                    <a:pt x="336" y="336"/>
                  </a:lnTo>
                  <a:lnTo>
                    <a:pt x="360" y="342"/>
                  </a:lnTo>
                  <a:lnTo>
                    <a:pt x="388" y="348"/>
                  </a:lnTo>
                  <a:lnTo>
                    <a:pt x="407" y="342"/>
                  </a:lnTo>
                  <a:lnTo>
                    <a:pt x="421" y="353"/>
                  </a:lnTo>
                  <a:lnTo>
                    <a:pt x="431" y="381"/>
                  </a:lnTo>
                  <a:lnTo>
                    <a:pt x="440" y="404"/>
                  </a:lnTo>
                  <a:lnTo>
                    <a:pt x="440" y="421"/>
                  </a:lnTo>
                  <a:lnTo>
                    <a:pt x="459" y="437"/>
                  </a:lnTo>
                  <a:lnTo>
                    <a:pt x="474" y="443"/>
                  </a:lnTo>
                  <a:lnTo>
                    <a:pt x="493" y="443"/>
                  </a:lnTo>
                  <a:lnTo>
                    <a:pt x="493" y="437"/>
                  </a:lnTo>
                  <a:lnTo>
                    <a:pt x="493" y="404"/>
                  </a:lnTo>
                  <a:lnTo>
                    <a:pt x="502" y="393"/>
                  </a:lnTo>
                  <a:lnTo>
                    <a:pt x="497" y="359"/>
                  </a:lnTo>
                  <a:lnTo>
                    <a:pt x="488" y="348"/>
                  </a:lnTo>
                  <a:lnTo>
                    <a:pt x="493" y="336"/>
                  </a:lnTo>
                  <a:lnTo>
                    <a:pt x="478" y="325"/>
                  </a:lnTo>
                  <a:lnTo>
                    <a:pt x="474" y="320"/>
                  </a:lnTo>
                  <a:lnTo>
                    <a:pt x="455" y="303"/>
                  </a:lnTo>
                  <a:lnTo>
                    <a:pt x="440" y="303"/>
                  </a:lnTo>
                  <a:lnTo>
                    <a:pt x="440" y="286"/>
                  </a:lnTo>
                  <a:lnTo>
                    <a:pt x="426" y="280"/>
                  </a:lnTo>
                  <a:lnTo>
                    <a:pt x="426" y="258"/>
                  </a:lnTo>
                  <a:lnTo>
                    <a:pt x="417" y="258"/>
                  </a:lnTo>
                  <a:lnTo>
                    <a:pt x="407" y="258"/>
                  </a:lnTo>
                  <a:lnTo>
                    <a:pt x="369" y="241"/>
                  </a:lnTo>
                  <a:lnTo>
                    <a:pt x="355" y="241"/>
                  </a:lnTo>
                  <a:lnTo>
                    <a:pt x="322" y="207"/>
                  </a:lnTo>
                  <a:lnTo>
                    <a:pt x="308" y="191"/>
                  </a:lnTo>
                  <a:lnTo>
                    <a:pt x="294" y="185"/>
                  </a:lnTo>
                  <a:lnTo>
                    <a:pt x="284" y="185"/>
                  </a:lnTo>
                  <a:lnTo>
                    <a:pt x="260" y="174"/>
                  </a:lnTo>
                  <a:lnTo>
                    <a:pt x="246" y="174"/>
                  </a:lnTo>
                  <a:lnTo>
                    <a:pt x="194" y="146"/>
                  </a:lnTo>
                  <a:lnTo>
                    <a:pt x="152" y="118"/>
                  </a:lnTo>
                  <a:lnTo>
                    <a:pt x="133" y="107"/>
                  </a:lnTo>
                  <a:lnTo>
                    <a:pt x="128" y="90"/>
                  </a:lnTo>
                  <a:lnTo>
                    <a:pt x="133" y="73"/>
                  </a:lnTo>
                  <a:lnTo>
                    <a:pt x="156" y="62"/>
                  </a:lnTo>
                  <a:lnTo>
                    <a:pt x="161" y="50"/>
                  </a:lnTo>
                  <a:lnTo>
                    <a:pt x="161" y="34"/>
                  </a:lnTo>
                  <a:lnTo>
                    <a:pt x="152" y="11"/>
                  </a:lnTo>
                  <a:lnTo>
                    <a:pt x="137" y="0"/>
                  </a:lnTo>
                  <a:lnTo>
                    <a:pt x="118" y="17"/>
                  </a:lnTo>
                  <a:lnTo>
                    <a:pt x="104" y="11"/>
                  </a:lnTo>
                  <a:lnTo>
                    <a:pt x="85" y="11"/>
                  </a:lnTo>
                  <a:lnTo>
                    <a:pt x="71" y="17"/>
                  </a:lnTo>
                  <a:lnTo>
                    <a:pt x="85" y="28"/>
                  </a:lnTo>
                  <a:lnTo>
                    <a:pt x="71" y="34"/>
                  </a:lnTo>
                  <a:lnTo>
                    <a:pt x="52" y="28"/>
                  </a:lnTo>
                  <a:lnTo>
                    <a:pt x="33" y="11"/>
                  </a:lnTo>
                  <a:lnTo>
                    <a:pt x="19" y="50"/>
                  </a:lnTo>
                  <a:lnTo>
                    <a:pt x="28" y="62"/>
                  </a:lnTo>
                  <a:lnTo>
                    <a:pt x="19" y="73"/>
                  </a:lnTo>
                  <a:lnTo>
                    <a:pt x="14" y="73"/>
                  </a:lnTo>
                  <a:lnTo>
                    <a:pt x="0" y="84"/>
                  </a:lnTo>
                  <a:lnTo>
                    <a:pt x="5" y="107"/>
                  </a:lnTo>
                  <a:lnTo>
                    <a:pt x="0" y="118"/>
                  </a:lnTo>
                  <a:lnTo>
                    <a:pt x="14" y="118"/>
                  </a:lnTo>
                  <a:lnTo>
                    <a:pt x="19" y="135"/>
                  </a:lnTo>
                  <a:lnTo>
                    <a:pt x="33" y="151"/>
                  </a:lnTo>
                  <a:lnTo>
                    <a:pt x="57" y="140"/>
                  </a:lnTo>
                  <a:lnTo>
                    <a:pt x="57" y="157"/>
                  </a:lnTo>
                  <a:lnTo>
                    <a:pt x="52" y="163"/>
                  </a:lnTo>
                  <a:lnTo>
                    <a:pt x="43" y="168"/>
                  </a:lnTo>
                  <a:lnTo>
                    <a:pt x="57" y="185"/>
                  </a:lnTo>
                  <a:lnTo>
                    <a:pt x="71" y="191"/>
                  </a:lnTo>
                  <a:lnTo>
                    <a:pt x="76" y="179"/>
                  </a:lnTo>
                  <a:lnTo>
                    <a:pt x="90" y="191"/>
                  </a:lnTo>
                  <a:lnTo>
                    <a:pt x="118" y="185"/>
                  </a:lnTo>
                  <a:lnTo>
                    <a:pt x="133" y="185"/>
                  </a:lnTo>
                  <a:lnTo>
                    <a:pt x="142" y="196"/>
                  </a:lnTo>
                  <a:lnTo>
                    <a:pt x="152" y="202"/>
                  </a:lnTo>
                  <a:lnTo>
                    <a:pt x="142" y="219"/>
                  </a:lnTo>
                  <a:lnTo>
                    <a:pt x="175" y="224"/>
                  </a:lnTo>
                  <a:lnTo>
                    <a:pt x="180" y="230"/>
                  </a:lnTo>
                  <a:lnTo>
                    <a:pt x="180" y="247"/>
                  </a:lnTo>
                  <a:lnTo>
                    <a:pt x="194" y="247"/>
                  </a:lnTo>
                  <a:lnTo>
                    <a:pt x="208" y="264"/>
                  </a:lnTo>
                  <a:lnTo>
                    <a:pt x="227" y="252"/>
                  </a:lnTo>
                  <a:lnTo>
                    <a:pt x="246" y="258"/>
                  </a:lnTo>
                  <a:lnTo>
                    <a:pt x="246" y="264"/>
                  </a:lnTo>
                  <a:lnTo>
                    <a:pt x="246" y="280"/>
                  </a:lnTo>
                  <a:lnTo>
                    <a:pt x="251" y="303"/>
                  </a:lnTo>
                  <a:lnTo>
                    <a:pt x="256" y="314"/>
                  </a:lnTo>
                  <a:lnTo>
                    <a:pt x="270" y="320"/>
                  </a:lnTo>
                </a:path>
              </a:pathLst>
            </a:custGeom>
            <a:solidFill>
              <a:srgbClr val="92D050"/>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sp>
          <p:nvSpPr>
            <p:cNvPr id="104" name="Freeform 33"/>
            <p:cNvSpPr>
              <a:spLocks/>
            </p:cNvSpPr>
            <p:nvPr/>
          </p:nvSpPr>
          <p:spPr bwMode="auto">
            <a:xfrm>
              <a:off x="5769480" y="2619692"/>
              <a:ext cx="453565" cy="436076"/>
            </a:xfrm>
            <a:custGeom>
              <a:avLst/>
              <a:gdLst>
                <a:gd name="T0" fmla="*/ 2147483647 w 201"/>
                <a:gd name="T1" fmla="*/ 2147483647 h 227"/>
                <a:gd name="T2" fmla="*/ 2147483647 w 201"/>
                <a:gd name="T3" fmla="*/ 2147483647 h 227"/>
                <a:gd name="T4" fmla="*/ 2147483647 w 201"/>
                <a:gd name="T5" fmla="*/ 2147483647 h 227"/>
                <a:gd name="T6" fmla="*/ 2147483647 w 201"/>
                <a:gd name="T7" fmla="*/ 2147483647 h 227"/>
                <a:gd name="T8" fmla="*/ 2147483647 w 201"/>
                <a:gd name="T9" fmla="*/ 2147483647 h 227"/>
                <a:gd name="T10" fmla="*/ 2147483647 w 201"/>
                <a:gd name="T11" fmla="*/ 2147483647 h 227"/>
                <a:gd name="T12" fmla="*/ 2147483647 w 201"/>
                <a:gd name="T13" fmla="*/ 2147483647 h 227"/>
                <a:gd name="T14" fmla="*/ 2147483647 w 201"/>
                <a:gd name="T15" fmla="*/ 2147483647 h 227"/>
                <a:gd name="T16" fmla="*/ 2147483647 w 201"/>
                <a:gd name="T17" fmla="*/ 2147483647 h 227"/>
                <a:gd name="T18" fmla="*/ 2147483647 w 201"/>
                <a:gd name="T19" fmla="*/ 2147483647 h 227"/>
                <a:gd name="T20" fmla="*/ 2147483647 w 201"/>
                <a:gd name="T21" fmla="*/ 2147483647 h 227"/>
                <a:gd name="T22" fmla="*/ 2147483647 w 201"/>
                <a:gd name="T23" fmla="*/ 2147483647 h 227"/>
                <a:gd name="T24" fmla="*/ 2147483647 w 201"/>
                <a:gd name="T25" fmla="*/ 2147483647 h 227"/>
                <a:gd name="T26" fmla="*/ 2147483647 w 201"/>
                <a:gd name="T27" fmla="*/ 2147483647 h 227"/>
                <a:gd name="T28" fmla="*/ 2147483647 w 201"/>
                <a:gd name="T29" fmla="*/ 2147483647 h 227"/>
                <a:gd name="T30" fmla="*/ 2147483647 w 201"/>
                <a:gd name="T31" fmla="*/ 2147483647 h 227"/>
                <a:gd name="T32" fmla="*/ 2147483647 w 201"/>
                <a:gd name="T33" fmla="*/ 2147483647 h 227"/>
                <a:gd name="T34" fmla="*/ 2147483647 w 201"/>
                <a:gd name="T35" fmla="*/ 2147483647 h 227"/>
                <a:gd name="T36" fmla="*/ 2147483647 w 201"/>
                <a:gd name="T37" fmla="*/ 2147483647 h 227"/>
                <a:gd name="T38" fmla="*/ 2147483647 w 201"/>
                <a:gd name="T39" fmla="*/ 2147483647 h 227"/>
                <a:gd name="T40" fmla="*/ 2147483647 w 201"/>
                <a:gd name="T41" fmla="*/ 2147483647 h 227"/>
                <a:gd name="T42" fmla="*/ 2147483647 w 201"/>
                <a:gd name="T43" fmla="*/ 2147483647 h 227"/>
                <a:gd name="T44" fmla="*/ 2147483647 w 201"/>
                <a:gd name="T45" fmla="*/ 2147483647 h 227"/>
                <a:gd name="T46" fmla="*/ 2147483647 w 201"/>
                <a:gd name="T47" fmla="*/ 2147483647 h 227"/>
                <a:gd name="T48" fmla="*/ 2147483647 w 201"/>
                <a:gd name="T49" fmla="*/ 2147483647 h 227"/>
                <a:gd name="T50" fmla="*/ 2147483647 w 201"/>
                <a:gd name="T51" fmla="*/ 2147483647 h 227"/>
                <a:gd name="T52" fmla="*/ 2147483647 w 201"/>
                <a:gd name="T53" fmla="*/ 2147483647 h 227"/>
                <a:gd name="T54" fmla="*/ 2147483647 w 201"/>
                <a:gd name="T55" fmla="*/ 2147483647 h 227"/>
                <a:gd name="T56" fmla="*/ 2147483647 w 201"/>
                <a:gd name="T57" fmla="*/ 2147483647 h 227"/>
                <a:gd name="T58" fmla="*/ 2147483647 w 201"/>
                <a:gd name="T59" fmla="*/ 2147483647 h 227"/>
                <a:gd name="T60" fmla="*/ 2147483647 w 201"/>
                <a:gd name="T61" fmla="*/ 2147483647 h 227"/>
                <a:gd name="T62" fmla="*/ 2147483647 w 201"/>
                <a:gd name="T63" fmla="*/ 2147483647 h 227"/>
                <a:gd name="T64" fmla="*/ 2147483647 w 201"/>
                <a:gd name="T65" fmla="*/ 0 h 227"/>
                <a:gd name="T66" fmla="*/ 2147483647 w 201"/>
                <a:gd name="T67" fmla="*/ 2147483647 h 227"/>
                <a:gd name="T68" fmla="*/ 2147483647 w 201"/>
                <a:gd name="T69" fmla="*/ 2147483647 h 227"/>
                <a:gd name="T70" fmla="*/ 2147483647 w 201"/>
                <a:gd name="T71" fmla="*/ 2147483647 h 227"/>
                <a:gd name="T72" fmla="*/ 0 w 201"/>
                <a:gd name="T73" fmla="*/ 2147483647 h 227"/>
                <a:gd name="T74" fmla="*/ 0 w 201"/>
                <a:gd name="T75" fmla="*/ 2147483647 h 227"/>
                <a:gd name="T76" fmla="*/ 2147483647 w 201"/>
                <a:gd name="T77" fmla="*/ 2147483647 h 227"/>
                <a:gd name="T78" fmla="*/ 2147483647 w 201"/>
                <a:gd name="T79" fmla="*/ 2147483647 h 227"/>
                <a:gd name="T80" fmla="*/ 2147483647 w 201"/>
                <a:gd name="T81" fmla="*/ 2147483647 h 227"/>
                <a:gd name="T82" fmla="*/ 2147483647 w 201"/>
                <a:gd name="T83" fmla="*/ 2147483647 h 227"/>
                <a:gd name="T84" fmla="*/ 2147483647 w 201"/>
                <a:gd name="T85" fmla="*/ 2147483647 h 227"/>
                <a:gd name="T86" fmla="*/ 2147483647 w 201"/>
                <a:gd name="T87" fmla="*/ 2147483647 h 227"/>
                <a:gd name="T88" fmla="*/ 2147483647 w 201"/>
                <a:gd name="T89" fmla="*/ 2147483647 h 227"/>
                <a:gd name="T90" fmla="*/ 2147483647 w 201"/>
                <a:gd name="T91" fmla="*/ 2147483647 h 227"/>
                <a:gd name="T92" fmla="*/ 2147483647 w 201"/>
                <a:gd name="T93" fmla="*/ 2147483647 h 227"/>
                <a:gd name="T94" fmla="*/ 2147483647 w 201"/>
                <a:gd name="T95" fmla="*/ 2147483647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1"/>
                <a:gd name="T145" fmla="*/ 0 h 227"/>
                <a:gd name="T146" fmla="*/ 201 w 201"/>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1" h="227">
                  <a:moveTo>
                    <a:pt x="95" y="198"/>
                  </a:moveTo>
                  <a:lnTo>
                    <a:pt x="110" y="187"/>
                  </a:lnTo>
                  <a:lnTo>
                    <a:pt x="138" y="193"/>
                  </a:lnTo>
                  <a:lnTo>
                    <a:pt x="152" y="198"/>
                  </a:lnTo>
                  <a:lnTo>
                    <a:pt x="157" y="187"/>
                  </a:lnTo>
                  <a:lnTo>
                    <a:pt x="167" y="187"/>
                  </a:lnTo>
                  <a:lnTo>
                    <a:pt x="176" y="204"/>
                  </a:lnTo>
                  <a:lnTo>
                    <a:pt x="181" y="220"/>
                  </a:lnTo>
                  <a:lnTo>
                    <a:pt x="195" y="226"/>
                  </a:lnTo>
                  <a:lnTo>
                    <a:pt x="200" y="215"/>
                  </a:lnTo>
                  <a:lnTo>
                    <a:pt x="190" y="193"/>
                  </a:lnTo>
                  <a:lnTo>
                    <a:pt x="167" y="176"/>
                  </a:lnTo>
                  <a:lnTo>
                    <a:pt x="167" y="165"/>
                  </a:lnTo>
                  <a:lnTo>
                    <a:pt x="176" y="154"/>
                  </a:lnTo>
                  <a:lnTo>
                    <a:pt x="171" y="143"/>
                  </a:lnTo>
                  <a:lnTo>
                    <a:pt x="157" y="149"/>
                  </a:lnTo>
                  <a:lnTo>
                    <a:pt x="152" y="138"/>
                  </a:lnTo>
                  <a:lnTo>
                    <a:pt x="157" y="116"/>
                  </a:lnTo>
                  <a:lnTo>
                    <a:pt x="167" y="110"/>
                  </a:lnTo>
                  <a:lnTo>
                    <a:pt x="162" y="94"/>
                  </a:lnTo>
                  <a:lnTo>
                    <a:pt x="157" y="94"/>
                  </a:lnTo>
                  <a:lnTo>
                    <a:pt x="152" y="99"/>
                  </a:lnTo>
                  <a:lnTo>
                    <a:pt x="138" y="83"/>
                  </a:lnTo>
                  <a:lnTo>
                    <a:pt x="143" y="72"/>
                  </a:lnTo>
                  <a:lnTo>
                    <a:pt x="157" y="61"/>
                  </a:lnTo>
                  <a:lnTo>
                    <a:pt x="167" y="39"/>
                  </a:lnTo>
                  <a:lnTo>
                    <a:pt x="181" y="33"/>
                  </a:lnTo>
                  <a:lnTo>
                    <a:pt x="167" y="11"/>
                  </a:lnTo>
                  <a:lnTo>
                    <a:pt x="133" y="11"/>
                  </a:lnTo>
                  <a:lnTo>
                    <a:pt x="119" y="22"/>
                  </a:lnTo>
                  <a:lnTo>
                    <a:pt x="95" y="6"/>
                  </a:lnTo>
                  <a:lnTo>
                    <a:pt x="76" y="11"/>
                  </a:lnTo>
                  <a:lnTo>
                    <a:pt x="43" y="0"/>
                  </a:lnTo>
                  <a:lnTo>
                    <a:pt x="38" y="22"/>
                  </a:lnTo>
                  <a:lnTo>
                    <a:pt x="38" y="33"/>
                  </a:lnTo>
                  <a:lnTo>
                    <a:pt x="19" y="44"/>
                  </a:lnTo>
                  <a:lnTo>
                    <a:pt x="0" y="72"/>
                  </a:lnTo>
                  <a:lnTo>
                    <a:pt x="0" y="94"/>
                  </a:lnTo>
                  <a:lnTo>
                    <a:pt x="19" y="116"/>
                  </a:lnTo>
                  <a:lnTo>
                    <a:pt x="5" y="132"/>
                  </a:lnTo>
                  <a:lnTo>
                    <a:pt x="10" y="154"/>
                  </a:lnTo>
                  <a:lnTo>
                    <a:pt x="24" y="165"/>
                  </a:lnTo>
                  <a:lnTo>
                    <a:pt x="38" y="165"/>
                  </a:lnTo>
                  <a:lnTo>
                    <a:pt x="43" y="176"/>
                  </a:lnTo>
                  <a:lnTo>
                    <a:pt x="62" y="176"/>
                  </a:lnTo>
                  <a:lnTo>
                    <a:pt x="86" y="171"/>
                  </a:lnTo>
                  <a:lnTo>
                    <a:pt x="86" y="182"/>
                  </a:lnTo>
                  <a:lnTo>
                    <a:pt x="95" y="198"/>
                  </a:lnTo>
                </a:path>
              </a:pathLst>
            </a:custGeom>
            <a:solidFill>
              <a:srgbClr val="92D050"/>
            </a:solidFill>
            <a:ln w="12700" cap="rnd">
              <a:solidFill>
                <a:srgbClr val="EEECE1"/>
              </a:solidFill>
              <a:round/>
              <a:headEnd/>
              <a:tailEnd/>
            </a:ln>
          </p:spPr>
          <p:txBody>
            <a:bodyPr lIns="91436" tIns="45718" rIns="91436" bIns="45718"/>
            <a:lstStyle/>
            <a:p>
              <a:endParaRPr lang="it-IT" kern="0" dirty="0">
                <a:solidFill>
                  <a:prstClr val="black"/>
                </a:solidFill>
                <a:latin typeface="Calibri"/>
                <a:cs typeface="Arial" pitchFamily="34" charset="0"/>
              </a:endParaRPr>
            </a:p>
          </p:txBody>
        </p:sp>
        <p:pic>
          <p:nvPicPr>
            <p:cNvPr id="12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6" y="3584596"/>
              <a:ext cx="562816" cy="20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11"/>
            <p:cNvPicPr>
              <a:picLocks noChangeAspect="1" noChangeArrowheads="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1183" t="48599" r="66640" b="47543"/>
            <a:stretch/>
          </p:blipFill>
          <p:spPr bwMode="auto">
            <a:xfrm>
              <a:off x="5878976" y="3866176"/>
              <a:ext cx="277200" cy="30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11"/>
            <p:cNvPicPr>
              <a:picLocks noChangeAspect="1" noChangeArrowheads="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1183" t="48599" r="66640" b="47543"/>
            <a:stretch/>
          </p:blipFill>
          <p:spPr bwMode="auto">
            <a:xfrm>
              <a:off x="5284376" y="3310807"/>
              <a:ext cx="277200" cy="30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11"/>
            <p:cNvPicPr>
              <a:picLocks noChangeAspect="1" noChangeArrowheads="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1183" t="48599" r="66640" b="47543"/>
            <a:stretch/>
          </p:blipFill>
          <p:spPr bwMode="auto">
            <a:xfrm>
              <a:off x="4267084" y="3161228"/>
              <a:ext cx="277200" cy="30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11"/>
            <p:cNvPicPr>
              <a:picLocks noChangeAspect="1" noChangeArrowheads="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1183" t="48599" r="66640" b="47543"/>
            <a:stretch/>
          </p:blipFill>
          <p:spPr bwMode="auto">
            <a:xfrm>
              <a:off x="5868144" y="4636477"/>
              <a:ext cx="277200" cy="30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11"/>
            <p:cNvPicPr>
              <a:picLocks noChangeAspect="1" noChangeArrowheads="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1183" t="48599" r="66640" b="47543"/>
            <a:stretch/>
          </p:blipFill>
          <p:spPr bwMode="auto">
            <a:xfrm>
              <a:off x="4716016" y="4348445"/>
              <a:ext cx="277200" cy="30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1"/>
            <p:cNvPicPr>
              <a:picLocks noChangeAspect="1" noChangeArrowheads="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1183" t="48599" r="66640" b="47543"/>
            <a:stretch/>
          </p:blipFill>
          <p:spPr bwMode="auto">
            <a:xfrm>
              <a:off x="6383032" y="6364669"/>
              <a:ext cx="277200" cy="30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11"/>
            <p:cNvPicPr>
              <a:picLocks noChangeAspect="1" noChangeArrowheads="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1183" t="48599" r="66640" b="47543"/>
            <a:stretch/>
          </p:blipFill>
          <p:spPr bwMode="auto">
            <a:xfrm>
              <a:off x="5292080" y="3866176"/>
              <a:ext cx="277200" cy="30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11"/>
            <p:cNvPicPr>
              <a:picLocks noChangeAspect="1" noChangeArrowheads="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1183" t="48599" r="66640" b="47543"/>
            <a:stretch/>
          </p:blipFill>
          <p:spPr bwMode="auto">
            <a:xfrm>
              <a:off x="5580112" y="2636912"/>
              <a:ext cx="277200" cy="30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9504" y="4592708"/>
              <a:ext cx="562816" cy="20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200" y="5301208"/>
              <a:ext cx="562816" cy="20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04" y="6176884"/>
              <a:ext cx="562816" cy="20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6096" y="4437112"/>
              <a:ext cx="562816" cy="20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0032" y="2924944"/>
              <a:ext cx="562816" cy="20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3928" y="2852936"/>
              <a:ext cx="562816" cy="20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176" y="4221088"/>
              <a:ext cx="562816" cy="20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2708920"/>
              <a:ext cx="562816" cy="20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040" y="4437112"/>
              <a:ext cx="277200" cy="30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5858823"/>
              <a:ext cx="277200" cy="30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5949280"/>
              <a:ext cx="277200" cy="30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952" y="4077072"/>
              <a:ext cx="277200" cy="30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0944" y="3770591"/>
              <a:ext cx="277200" cy="30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869160"/>
              <a:ext cx="277200" cy="30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640" y="2996952"/>
              <a:ext cx="277200" cy="30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896" y="2420888"/>
              <a:ext cx="277200" cy="30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995773" y="3717032"/>
              <a:ext cx="296307" cy="2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275693" y="3645024"/>
              <a:ext cx="296307" cy="2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499992" y="2923209"/>
              <a:ext cx="296307" cy="2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5652120" y="3356992"/>
              <a:ext cx="296307" cy="2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4932040" y="3212976"/>
              <a:ext cx="296307" cy="2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6203141" y="4706641"/>
              <a:ext cx="296307" cy="2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6355541" y="4859041"/>
              <a:ext cx="296307" cy="2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6507941" y="5011441"/>
              <a:ext cx="296307" cy="2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7011997" y="5011441"/>
              <a:ext cx="296307" cy="2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6795973" y="4865690"/>
              <a:ext cx="296307" cy="2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7444045" y="4867425"/>
              <a:ext cx="296307" cy="2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7228021" y="4721674"/>
              <a:ext cx="296307" cy="2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6926781" y="5416293"/>
              <a:ext cx="296307" cy="2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7079073" y="5560308"/>
              <a:ext cx="296307" cy="2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6854774" y="5560308"/>
              <a:ext cx="296307" cy="2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437112"/>
              <a:ext cx="277200" cy="30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6"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6147901" y="5875537"/>
              <a:ext cx="296307" cy="2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6156176" y="6091561"/>
              <a:ext cx="296307" cy="2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6012160" y="5947545"/>
              <a:ext cx="296307" cy="2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6300192" y="6027937"/>
              <a:ext cx="296307" cy="2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0" name="Rounded Rectangle 179"/>
          <p:cNvSpPr/>
          <p:nvPr/>
        </p:nvSpPr>
        <p:spPr>
          <a:xfrm>
            <a:off x="323528" y="5157192"/>
            <a:ext cx="1701408" cy="674998"/>
          </a:xfrm>
          <a:prstGeom prst="roundRect">
            <a:avLst/>
          </a:prstGeom>
          <a:noFill/>
          <a:ln w="95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pPr marL="990600" lvl="2" algn="just">
              <a:spcBef>
                <a:spcPts val="600"/>
              </a:spcBef>
              <a:spcAft>
                <a:spcPts val="400"/>
              </a:spcAft>
              <a:buClr>
                <a:srgbClr val="808080"/>
              </a:buClr>
            </a:pPr>
            <a:endParaRPr lang="en-US" sz="1100" noProof="1">
              <a:solidFill>
                <a:schemeClr val="bg2">
                  <a:lumMod val="75000"/>
                </a:schemeClr>
              </a:solidFill>
              <a:cs typeface="Arial" charset="0"/>
            </a:endParaRPr>
          </a:p>
        </p:txBody>
      </p:sp>
      <p:sp>
        <p:nvSpPr>
          <p:cNvPr id="181" name="Rounded Rectangle 180"/>
          <p:cNvSpPr/>
          <p:nvPr/>
        </p:nvSpPr>
        <p:spPr bwMode="auto">
          <a:xfrm>
            <a:off x="251520" y="6474106"/>
            <a:ext cx="8491157" cy="267262"/>
          </a:xfrm>
          <a:prstGeom prst="roundRect">
            <a:avLst/>
          </a:prstGeom>
          <a:solidFill>
            <a:schemeClr val="bg1"/>
          </a:solidFill>
          <a:ln>
            <a:noFill/>
            <a:headEnd type="oval" w="med" len="med"/>
            <a:tailEnd type="none" w="med" len="med"/>
          </a:ln>
        </p:spPr>
        <p:style>
          <a:lnRef idx="2">
            <a:schemeClr val="accent5"/>
          </a:lnRef>
          <a:fillRef idx="1">
            <a:schemeClr val="lt1"/>
          </a:fillRef>
          <a:effectRef idx="0">
            <a:schemeClr val="accent5"/>
          </a:effectRef>
          <a:fontRef idx="minor">
            <a:schemeClr val="dk1"/>
          </a:fontRef>
        </p:style>
        <p:txBody>
          <a:bodyPr lIns="0" tIns="0" rIns="0" bIns="0" anchor="ctr"/>
          <a:lstStyle/>
          <a:p>
            <a:pPr marL="171450" indent="-171450">
              <a:buFont typeface="Arial" panose="020B0604020202020204" pitchFamily="34" charset="0"/>
              <a:buChar char="•"/>
            </a:pPr>
            <a:r>
              <a:rPr lang="it-IT" sz="900" i="1" baseline="0" dirty="0">
                <a:solidFill>
                  <a:schemeClr val="bg2"/>
                </a:solidFill>
              </a:rPr>
              <a:t>Strutture ricettive </a:t>
            </a:r>
            <a:r>
              <a:rPr lang="it-IT" sz="900" i="1" baseline="0" dirty="0" smtClean="0">
                <a:solidFill>
                  <a:schemeClr val="bg2"/>
                </a:solidFill>
              </a:rPr>
              <a:t>temporanee, come previsto dal </a:t>
            </a:r>
            <a:r>
              <a:rPr lang="it-IT" sz="900" i="1" baseline="0" dirty="0" smtClean="0">
                <a:solidFill>
                  <a:schemeClr val="bg2"/>
                </a:solidFill>
              </a:rPr>
              <a:t>D.Lgs</a:t>
            </a:r>
            <a:r>
              <a:rPr lang="it-IT" sz="900" i="1" baseline="0" dirty="0" smtClean="0">
                <a:solidFill>
                  <a:schemeClr val="bg2"/>
                </a:solidFill>
              </a:rPr>
              <a:t> 142/2015 art.19 c.3 bis</a:t>
            </a:r>
          </a:p>
          <a:p>
            <a:r>
              <a:rPr lang="it-IT" sz="900" i="1" baseline="0" dirty="0" smtClean="0">
                <a:solidFill>
                  <a:schemeClr val="bg2"/>
                </a:solidFill>
              </a:rPr>
              <a:t>**  Dati aggregati: Fonte Ministero del Lavoro e delle Politiche Sociali </a:t>
            </a:r>
            <a:endParaRPr lang="it-IT" sz="900" i="1" baseline="0" dirty="0">
              <a:solidFill>
                <a:schemeClr val="bg2"/>
              </a:solidFill>
            </a:endParaRPr>
          </a:p>
        </p:txBody>
      </p:sp>
      <p:sp>
        <p:nvSpPr>
          <p:cNvPr id="125" name="AutoShape 6"/>
          <p:cNvSpPr>
            <a:spLocks noChangeArrowheads="1"/>
          </p:cNvSpPr>
          <p:nvPr/>
        </p:nvSpPr>
        <p:spPr bwMode="auto">
          <a:xfrm>
            <a:off x="539552" y="1484784"/>
            <a:ext cx="8357969" cy="360000"/>
          </a:xfrm>
          <a:prstGeom prst="roundRect">
            <a:avLst>
              <a:gd name="adj" fmla="val 7019"/>
            </a:avLst>
          </a:prstGeom>
          <a:solidFill>
            <a:schemeClr val="accent2"/>
          </a:solidFill>
          <a:ln w="9525">
            <a:noFill/>
            <a:round/>
            <a:headEnd/>
            <a:tailEnd/>
          </a:ln>
        </p:spPr>
        <p:txBody>
          <a:bodyPr wrap="none" lIns="95773" tIns="47887" rIns="95773" bIns="47887" anchor="ctr">
            <a:scene3d>
              <a:camera prst="orthographicFront"/>
              <a:lightRig rig="threePt" dir="t"/>
            </a:scene3d>
            <a:sp3d extrusionH="57150">
              <a:bevelT w="82550" h="38100" prst="coolSlant"/>
            </a:sp3d>
          </a:bodyPr>
          <a:lstStyle/>
          <a:p>
            <a:pPr algn="ctr" defTabSz="958850">
              <a:defRPr/>
            </a:pPr>
            <a:r>
              <a:rPr lang="it-IT" sz="1600" b="1" baseline="0" dirty="0" smtClean="0">
                <a:solidFill>
                  <a:srgbClr val="6699FF"/>
                </a:solidFill>
              </a:rPr>
              <a:t>Il Contesto del Sistema di accoglienza (1/3)</a:t>
            </a:r>
            <a:endParaRPr lang="it-IT" sz="1600" b="1" baseline="0" dirty="0">
              <a:solidFill>
                <a:srgbClr val="6699FF"/>
              </a:solidFill>
            </a:endParaRPr>
          </a:p>
        </p:txBody>
      </p:sp>
      <p:sp>
        <p:nvSpPr>
          <p:cNvPr id="126" name="TextBox 125"/>
          <p:cNvSpPr txBox="1"/>
          <p:nvPr/>
        </p:nvSpPr>
        <p:spPr>
          <a:xfrm>
            <a:off x="7585178" y="2278412"/>
            <a:ext cx="1416831" cy="452127"/>
          </a:xfrm>
          <a:prstGeom prst="rect">
            <a:avLst/>
          </a:prstGeom>
        </p:spPr>
        <p:txBody>
          <a:bodyPr/>
          <a:lstStyle>
            <a:defPPr>
              <a:defRPr lang="en-US"/>
            </a:defPPr>
            <a:lvl1pPr eaLnBrk="1" hangingPunct="1">
              <a:lnSpc>
                <a:spcPct val="85000"/>
              </a:lnSpc>
              <a:defRPr sz="2400" b="1" kern="0" baseline="0">
                <a:solidFill>
                  <a:schemeClr val="bg2"/>
                </a:solidFill>
                <a:latin typeface="+mj-lt"/>
                <a:ea typeface="+mj-ea"/>
                <a:cs typeface="+mj-cs"/>
              </a:defRPr>
            </a:lvl1pPr>
            <a:lvl2pPr eaLnBrk="0" hangingPunct="0">
              <a:lnSpc>
                <a:spcPct val="85000"/>
              </a:lnSpc>
              <a:defRPr sz="2400" b="1">
                <a:solidFill>
                  <a:schemeClr val="bg2"/>
                </a:solidFill>
                <a:latin typeface="Arial" charset="0"/>
              </a:defRPr>
            </a:lvl2pPr>
            <a:lvl3pPr eaLnBrk="0" hangingPunct="0">
              <a:lnSpc>
                <a:spcPct val="85000"/>
              </a:lnSpc>
              <a:defRPr sz="2400" b="1">
                <a:solidFill>
                  <a:schemeClr val="bg2"/>
                </a:solidFill>
                <a:latin typeface="Arial" charset="0"/>
              </a:defRPr>
            </a:lvl3pPr>
            <a:lvl4pPr eaLnBrk="0" hangingPunct="0">
              <a:lnSpc>
                <a:spcPct val="85000"/>
              </a:lnSpc>
              <a:defRPr sz="2400" b="1">
                <a:solidFill>
                  <a:schemeClr val="bg2"/>
                </a:solidFill>
                <a:latin typeface="Arial" charset="0"/>
              </a:defRPr>
            </a:lvl4pPr>
            <a:lvl5pPr eaLnBrk="0" hangingPunct="0">
              <a:lnSpc>
                <a:spcPct val="85000"/>
              </a:lnSpc>
              <a:defRPr sz="2400" b="1">
                <a:solidFill>
                  <a:schemeClr val="bg2"/>
                </a:solidFill>
                <a:latin typeface="Arial" charset="0"/>
              </a:defRPr>
            </a:lvl5pPr>
            <a:lvl6pPr marL="457200" fontAlgn="base">
              <a:lnSpc>
                <a:spcPct val="85000"/>
              </a:lnSpc>
              <a:spcBef>
                <a:spcPct val="0"/>
              </a:spcBef>
              <a:spcAft>
                <a:spcPct val="0"/>
              </a:spcAft>
              <a:defRPr sz="2400" b="1">
                <a:solidFill>
                  <a:schemeClr val="bg2"/>
                </a:solidFill>
                <a:latin typeface="Arial" charset="0"/>
              </a:defRPr>
            </a:lvl6pPr>
            <a:lvl7pPr marL="914400" fontAlgn="base">
              <a:lnSpc>
                <a:spcPct val="85000"/>
              </a:lnSpc>
              <a:spcBef>
                <a:spcPct val="0"/>
              </a:spcBef>
              <a:spcAft>
                <a:spcPct val="0"/>
              </a:spcAft>
              <a:defRPr sz="2400" b="1">
                <a:solidFill>
                  <a:schemeClr val="bg2"/>
                </a:solidFill>
                <a:latin typeface="Arial" charset="0"/>
              </a:defRPr>
            </a:lvl7pPr>
            <a:lvl8pPr marL="1371600" fontAlgn="base">
              <a:lnSpc>
                <a:spcPct val="85000"/>
              </a:lnSpc>
              <a:spcBef>
                <a:spcPct val="0"/>
              </a:spcBef>
              <a:spcAft>
                <a:spcPct val="0"/>
              </a:spcAft>
              <a:defRPr sz="2400" b="1">
                <a:solidFill>
                  <a:schemeClr val="bg2"/>
                </a:solidFill>
                <a:latin typeface="Arial" charset="0"/>
              </a:defRPr>
            </a:lvl8pPr>
            <a:lvl9pPr marL="1828800" fontAlgn="base">
              <a:lnSpc>
                <a:spcPct val="85000"/>
              </a:lnSpc>
              <a:spcBef>
                <a:spcPct val="0"/>
              </a:spcBef>
              <a:spcAft>
                <a:spcPct val="0"/>
              </a:spcAft>
              <a:defRPr sz="2400" b="1">
                <a:solidFill>
                  <a:schemeClr val="bg2"/>
                </a:solidFill>
                <a:latin typeface="Arial" charset="0"/>
              </a:defRPr>
            </a:lvl9pPr>
          </a:lstStyle>
          <a:p>
            <a:r>
              <a:rPr lang="it-IT" sz="1200" b="0" kern="1200" baseline="-25000" dirty="0" smtClean="0">
                <a:solidFill>
                  <a:schemeClr val="bg2">
                    <a:lumMod val="75000"/>
                  </a:schemeClr>
                </a:solidFill>
                <a:latin typeface="+mn-lt"/>
                <a:ea typeface="+mn-ea"/>
                <a:cs typeface="Arial" charset="0"/>
              </a:rPr>
              <a:t>Strutture seconda accoglienza SPRAR – 1.982 POSTI</a:t>
            </a:r>
            <a:endParaRPr lang="it-IT" sz="1200" b="0" kern="1200" baseline="-25000" dirty="0">
              <a:solidFill>
                <a:schemeClr val="bg2">
                  <a:lumMod val="75000"/>
                </a:schemeClr>
              </a:solidFill>
              <a:latin typeface="+mn-lt"/>
              <a:ea typeface="+mn-ea"/>
              <a:cs typeface="Arial" charset="0"/>
            </a:endParaRPr>
          </a:p>
        </p:txBody>
      </p:sp>
      <p:sp>
        <p:nvSpPr>
          <p:cNvPr id="127" name="TextBox 126"/>
          <p:cNvSpPr txBox="1"/>
          <p:nvPr/>
        </p:nvSpPr>
        <p:spPr>
          <a:xfrm>
            <a:off x="7598425" y="2800088"/>
            <a:ext cx="1222046" cy="469872"/>
          </a:xfrm>
          <a:prstGeom prst="rect">
            <a:avLst/>
          </a:prstGeom>
        </p:spPr>
        <p:txBody>
          <a:bodyPr/>
          <a:lstStyle>
            <a:defPPr>
              <a:defRPr lang="en-US"/>
            </a:defPPr>
            <a:lvl1pPr eaLnBrk="1" hangingPunct="1">
              <a:lnSpc>
                <a:spcPct val="85000"/>
              </a:lnSpc>
              <a:defRPr sz="2400" b="1" kern="0" baseline="0">
                <a:solidFill>
                  <a:schemeClr val="bg2"/>
                </a:solidFill>
                <a:latin typeface="+mj-lt"/>
                <a:ea typeface="+mj-ea"/>
                <a:cs typeface="+mj-cs"/>
              </a:defRPr>
            </a:lvl1pPr>
            <a:lvl2pPr eaLnBrk="0" hangingPunct="0">
              <a:lnSpc>
                <a:spcPct val="85000"/>
              </a:lnSpc>
              <a:defRPr sz="2400" b="1">
                <a:solidFill>
                  <a:schemeClr val="bg2"/>
                </a:solidFill>
                <a:latin typeface="Arial" charset="0"/>
              </a:defRPr>
            </a:lvl2pPr>
            <a:lvl3pPr eaLnBrk="0" hangingPunct="0">
              <a:lnSpc>
                <a:spcPct val="85000"/>
              </a:lnSpc>
              <a:defRPr sz="2400" b="1">
                <a:solidFill>
                  <a:schemeClr val="bg2"/>
                </a:solidFill>
                <a:latin typeface="Arial" charset="0"/>
              </a:defRPr>
            </a:lvl3pPr>
            <a:lvl4pPr eaLnBrk="0" hangingPunct="0">
              <a:lnSpc>
                <a:spcPct val="85000"/>
              </a:lnSpc>
              <a:defRPr sz="2400" b="1">
                <a:solidFill>
                  <a:schemeClr val="bg2"/>
                </a:solidFill>
                <a:latin typeface="Arial" charset="0"/>
              </a:defRPr>
            </a:lvl4pPr>
            <a:lvl5pPr eaLnBrk="0" hangingPunct="0">
              <a:lnSpc>
                <a:spcPct val="85000"/>
              </a:lnSpc>
              <a:defRPr sz="2400" b="1">
                <a:solidFill>
                  <a:schemeClr val="bg2"/>
                </a:solidFill>
                <a:latin typeface="Arial" charset="0"/>
              </a:defRPr>
            </a:lvl5pPr>
            <a:lvl6pPr marL="457200" fontAlgn="base">
              <a:lnSpc>
                <a:spcPct val="85000"/>
              </a:lnSpc>
              <a:spcBef>
                <a:spcPct val="0"/>
              </a:spcBef>
              <a:spcAft>
                <a:spcPct val="0"/>
              </a:spcAft>
              <a:defRPr sz="2400" b="1">
                <a:solidFill>
                  <a:schemeClr val="bg2"/>
                </a:solidFill>
                <a:latin typeface="Arial" charset="0"/>
              </a:defRPr>
            </a:lvl6pPr>
            <a:lvl7pPr marL="914400" fontAlgn="base">
              <a:lnSpc>
                <a:spcPct val="85000"/>
              </a:lnSpc>
              <a:spcBef>
                <a:spcPct val="0"/>
              </a:spcBef>
              <a:spcAft>
                <a:spcPct val="0"/>
              </a:spcAft>
              <a:defRPr sz="2400" b="1">
                <a:solidFill>
                  <a:schemeClr val="bg2"/>
                </a:solidFill>
                <a:latin typeface="Arial" charset="0"/>
              </a:defRPr>
            </a:lvl7pPr>
            <a:lvl8pPr marL="1371600" fontAlgn="base">
              <a:lnSpc>
                <a:spcPct val="85000"/>
              </a:lnSpc>
              <a:spcBef>
                <a:spcPct val="0"/>
              </a:spcBef>
              <a:spcAft>
                <a:spcPct val="0"/>
              </a:spcAft>
              <a:defRPr sz="2400" b="1">
                <a:solidFill>
                  <a:schemeClr val="bg2"/>
                </a:solidFill>
                <a:latin typeface="Arial" charset="0"/>
              </a:defRPr>
            </a:lvl8pPr>
            <a:lvl9pPr marL="1828800" fontAlgn="base">
              <a:lnSpc>
                <a:spcPct val="85000"/>
              </a:lnSpc>
              <a:spcBef>
                <a:spcPct val="0"/>
              </a:spcBef>
              <a:spcAft>
                <a:spcPct val="0"/>
              </a:spcAft>
              <a:defRPr sz="2400" b="1">
                <a:solidFill>
                  <a:schemeClr val="bg2"/>
                </a:solidFill>
                <a:latin typeface="Arial" charset="0"/>
              </a:defRPr>
            </a:lvl9pPr>
          </a:lstStyle>
          <a:p>
            <a:r>
              <a:rPr lang="it-IT" sz="1200" b="0" kern="1200" baseline="-25000" dirty="0" smtClean="0">
                <a:solidFill>
                  <a:schemeClr val="bg2">
                    <a:lumMod val="75000"/>
                  </a:schemeClr>
                </a:solidFill>
                <a:latin typeface="+mn-lt"/>
                <a:ea typeface="+mn-ea"/>
                <a:cs typeface="Arial" charset="0"/>
              </a:rPr>
              <a:t>CAS/Strutture ricettive temporanee</a:t>
            </a:r>
            <a:r>
              <a:rPr lang="it-IT" sz="1200" b="0" kern="1200" dirty="0" smtClean="0">
                <a:solidFill>
                  <a:schemeClr val="bg2">
                    <a:lumMod val="75000"/>
                  </a:schemeClr>
                </a:solidFill>
                <a:latin typeface="+mn-lt"/>
                <a:ea typeface="+mn-ea"/>
                <a:cs typeface="Arial" charset="0"/>
              </a:rPr>
              <a:t> </a:t>
            </a:r>
            <a:r>
              <a:rPr lang="it-IT" sz="1200" b="0" kern="1200" baseline="-25000" dirty="0" smtClean="0">
                <a:solidFill>
                  <a:schemeClr val="bg2">
                    <a:lumMod val="75000"/>
                  </a:schemeClr>
                </a:solidFill>
                <a:latin typeface="+mn-lt"/>
                <a:ea typeface="+mn-ea"/>
                <a:cs typeface="Arial" charset="0"/>
              </a:rPr>
              <a:t>–</a:t>
            </a:r>
            <a:r>
              <a:rPr lang="it-IT" sz="1200" b="0" kern="1200" dirty="0">
                <a:solidFill>
                  <a:schemeClr val="bg2">
                    <a:lumMod val="75000"/>
                  </a:schemeClr>
                </a:solidFill>
                <a:latin typeface="+mn-lt"/>
                <a:ea typeface="+mn-ea"/>
                <a:cs typeface="Arial" charset="0"/>
              </a:rPr>
              <a:t> </a:t>
            </a:r>
            <a:r>
              <a:rPr lang="it-IT" sz="1200" b="0" kern="1200" baseline="-25000" dirty="0" smtClean="0">
                <a:solidFill>
                  <a:schemeClr val="bg2">
                    <a:lumMod val="75000"/>
                  </a:schemeClr>
                </a:solidFill>
                <a:latin typeface="+mn-lt"/>
                <a:ea typeface="+mn-ea"/>
                <a:cs typeface="Arial" charset="0"/>
              </a:rPr>
              <a:t>797 accolti</a:t>
            </a:r>
            <a:r>
              <a:rPr lang="it-IT" sz="1200" b="0" kern="1200" dirty="0" smtClean="0">
                <a:solidFill>
                  <a:schemeClr val="bg2">
                    <a:lumMod val="75000"/>
                  </a:schemeClr>
                </a:solidFill>
                <a:latin typeface="+mn-lt"/>
                <a:ea typeface="+mn-ea"/>
                <a:cs typeface="Arial" charset="0"/>
              </a:rPr>
              <a:t> </a:t>
            </a:r>
            <a:r>
              <a:rPr lang="it-IT" sz="1200" b="0" kern="1200" baseline="-25000" dirty="0" smtClean="0">
                <a:solidFill>
                  <a:schemeClr val="bg2">
                    <a:lumMod val="75000"/>
                  </a:schemeClr>
                </a:solidFill>
                <a:latin typeface="+mn-lt"/>
                <a:ea typeface="+mn-ea"/>
                <a:cs typeface="Arial" charset="0"/>
              </a:rPr>
              <a:t>*</a:t>
            </a:r>
            <a:endParaRPr lang="it-IT" sz="1200" b="0" kern="1200" baseline="-25000" dirty="0">
              <a:solidFill>
                <a:schemeClr val="bg2">
                  <a:lumMod val="75000"/>
                </a:schemeClr>
              </a:solidFill>
              <a:latin typeface="+mn-lt"/>
              <a:ea typeface="+mn-ea"/>
              <a:cs typeface="Arial" charset="0"/>
            </a:endParaRPr>
          </a:p>
        </p:txBody>
      </p:sp>
      <p:sp>
        <p:nvSpPr>
          <p:cNvPr id="128" name="TextBox 127"/>
          <p:cNvSpPr txBox="1"/>
          <p:nvPr/>
        </p:nvSpPr>
        <p:spPr>
          <a:xfrm>
            <a:off x="7598425" y="3379652"/>
            <a:ext cx="1222046" cy="452127"/>
          </a:xfrm>
          <a:prstGeom prst="rect">
            <a:avLst/>
          </a:prstGeom>
        </p:spPr>
        <p:txBody>
          <a:bodyPr/>
          <a:lstStyle>
            <a:defPPr>
              <a:defRPr lang="en-US"/>
            </a:defPPr>
            <a:lvl1pPr eaLnBrk="1" hangingPunct="1">
              <a:lnSpc>
                <a:spcPct val="85000"/>
              </a:lnSpc>
              <a:defRPr sz="2400" b="1" kern="0" baseline="0">
                <a:solidFill>
                  <a:schemeClr val="bg2"/>
                </a:solidFill>
                <a:latin typeface="+mj-lt"/>
                <a:ea typeface="+mj-ea"/>
                <a:cs typeface="+mj-cs"/>
              </a:defRPr>
            </a:lvl1pPr>
            <a:lvl2pPr eaLnBrk="0" hangingPunct="0">
              <a:lnSpc>
                <a:spcPct val="85000"/>
              </a:lnSpc>
              <a:defRPr sz="2400" b="1">
                <a:solidFill>
                  <a:schemeClr val="bg2"/>
                </a:solidFill>
                <a:latin typeface="Arial" charset="0"/>
              </a:defRPr>
            </a:lvl2pPr>
            <a:lvl3pPr eaLnBrk="0" hangingPunct="0">
              <a:lnSpc>
                <a:spcPct val="85000"/>
              </a:lnSpc>
              <a:defRPr sz="2400" b="1">
                <a:solidFill>
                  <a:schemeClr val="bg2"/>
                </a:solidFill>
                <a:latin typeface="Arial" charset="0"/>
              </a:defRPr>
            </a:lvl3pPr>
            <a:lvl4pPr eaLnBrk="0" hangingPunct="0">
              <a:lnSpc>
                <a:spcPct val="85000"/>
              </a:lnSpc>
              <a:defRPr sz="2400" b="1">
                <a:solidFill>
                  <a:schemeClr val="bg2"/>
                </a:solidFill>
                <a:latin typeface="Arial" charset="0"/>
              </a:defRPr>
            </a:lvl4pPr>
            <a:lvl5pPr eaLnBrk="0" hangingPunct="0">
              <a:lnSpc>
                <a:spcPct val="85000"/>
              </a:lnSpc>
              <a:defRPr sz="2400" b="1">
                <a:solidFill>
                  <a:schemeClr val="bg2"/>
                </a:solidFill>
                <a:latin typeface="Arial" charset="0"/>
              </a:defRPr>
            </a:lvl5pPr>
            <a:lvl6pPr marL="457200" fontAlgn="base">
              <a:lnSpc>
                <a:spcPct val="85000"/>
              </a:lnSpc>
              <a:spcBef>
                <a:spcPct val="0"/>
              </a:spcBef>
              <a:spcAft>
                <a:spcPct val="0"/>
              </a:spcAft>
              <a:defRPr sz="2400" b="1">
                <a:solidFill>
                  <a:schemeClr val="bg2"/>
                </a:solidFill>
                <a:latin typeface="Arial" charset="0"/>
              </a:defRPr>
            </a:lvl6pPr>
            <a:lvl7pPr marL="914400" fontAlgn="base">
              <a:lnSpc>
                <a:spcPct val="85000"/>
              </a:lnSpc>
              <a:spcBef>
                <a:spcPct val="0"/>
              </a:spcBef>
              <a:spcAft>
                <a:spcPct val="0"/>
              </a:spcAft>
              <a:defRPr sz="2400" b="1">
                <a:solidFill>
                  <a:schemeClr val="bg2"/>
                </a:solidFill>
                <a:latin typeface="Arial" charset="0"/>
              </a:defRPr>
            </a:lvl7pPr>
            <a:lvl8pPr marL="1371600" fontAlgn="base">
              <a:lnSpc>
                <a:spcPct val="85000"/>
              </a:lnSpc>
              <a:spcBef>
                <a:spcPct val="0"/>
              </a:spcBef>
              <a:spcAft>
                <a:spcPct val="0"/>
              </a:spcAft>
              <a:defRPr sz="2400" b="1">
                <a:solidFill>
                  <a:schemeClr val="bg2"/>
                </a:solidFill>
                <a:latin typeface="Arial" charset="0"/>
              </a:defRPr>
            </a:lvl8pPr>
            <a:lvl9pPr marL="1828800" fontAlgn="base">
              <a:lnSpc>
                <a:spcPct val="85000"/>
              </a:lnSpc>
              <a:spcBef>
                <a:spcPct val="0"/>
              </a:spcBef>
              <a:spcAft>
                <a:spcPct val="0"/>
              </a:spcAft>
              <a:defRPr sz="2400" b="1">
                <a:solidFill>
                  <a:schemeClr val="bg2"/>
                </a:solidFill>
                <a:latin typeface="Arial" charset="0"/>
              </a:defRPr>
            </a:lvl9pPr>
          </a:lstStyle>
          <a:p>
            <a:r>
              <a:rPr lang="it-IT" sz="1200" b="0" kern="1200" baseline="-25000" dirty="0" smtClean="0">
                <a:solidFill>
                  <a:schemeClr val="bg2">
                    <a:lumMod val="75000"/>
                  </a:schemeClr>
                </a:solidFill>
                <a:latin typeface="+mn-lt"/>
                <a:ea typeface="+mn-ea"/>
                <a:cs typeface="Arial" charset="0"/>
              </a:rPr>
              <a:t>EE.LL. – 17.373 presenti e censiti **</a:t>
            </a:r>
            <a:endParaRPr lang="it-IT" sz="1200" b="0" kern="1200" baseline="-25000" dirty="0">
              <a:solidFill>
                <a:schemeClr val="bg2">
                  <a:lumMod val="75000"/>
                </a:schemeClr>
              </a:solidFill>
              <a:latin typeface="+mn-lt"/>
              <a:ea typeface="+mn-ea"/>
              <a:cs typeface="Arial" charset="0"/>
            </a:endParaRPr>
          </a:p>
        </p:txBody>
      </p:sp>
      <p:sp>
        <p:nvSpPr>
          <p:cNvPr id="129" name="AutoShape 12"/>
          <p:cNvSpPr>
            <a:spLocks noChangeArrowheads="1"/>
          </p:cNvSpPr>
          <p:nvPr/>
        </p:nvSpPr>
        <p:spPr bwMode="auto">
          <a:xfrm rot="5400000" flipV="1">
            <a:off x="2950803" y="3819741"/>
            <a:ext cx="1680986" cy="426047"/>
          </a:xfrm>
          <a:prstGeom prst="triangle">
            <a:avLst>
              <a:gd name="adj" fmla="val 50000"/>
            </a:avLst>
          </a:prstGeom>
          <a:solidFill>
            <a:schemeClr val="tx2"/>
          </a:solidFill>
          <a:ln w="3175">
            <a:solidFill>
              <a:schemeClr val="accent1">
                <a:lumMod val="75000"/>
              </a:schemeClr>
            </a:solidFill>
            <a:miter lim="800000"/>
            <a:headEnd type="none" w="sm" len="sm"/>
            <a:tailEnd type="none" w="sm" len="sm"/>
          </a:ln>
          <a:effectLst>
            <a:outerShdw blurRad="50800" dist="38100" dir="2700000" algn="tl" rotWithShape="0">
              <a:prstClr val="black">
                <a:alpha val="50000"/>
              </a:prstClr>
            </a:outerShdw>
          </a:effectLst>
        </p:spPr>
        <p:txBody>
          <a:bodyPr wrap="none" anchor="ctr"/>
          <a:lstStyle/>
          <a:p>
            <a:pPr>
              <a:defRPr/>
            </a:pPr>
            <a:endParaRPr lang="it-IT" sz="1600" dirty="0">
              <a:solidFill>
                <a:srgbClr val="3366FF"/>
              </a:solidFill>
            </a:endParaRPr>
          </a:p>
        </p:txBody>
      </p:sp>
      <p:sp>
        <p:nvSpPr>
          <p:cNvPr id="2" name="Slide Number Placeholder 1"/>
          <p:cNvSpPr>
            <a:spLocks noGrp="1"/>
          </p:cNvSpPr>
          <p:nvPr>
            <p:ph type="sldNum" sz="quarter" idx="10"/>
          </p:nvPr>
        </p:nvSpPr>
        <p:spPr/>
        <p:txBody>
          <a:bodyPr/>
          <a:lstStyle/>
          <a:p>
            <a:pPr>
              <a:defRPr/>
            </a:pPr>
            <a:fld id="{F99EF2CC-54AF-485E-8420-F5873EE0A1E6}" type="slidenum">
              <a:rPr lang="en-US" smtClean="0"/>
              <a:pPr>
                <a:defRPr/>
              </a:pPr>
              <a:t>5</a:t>
            </a:fld>
            <a:endParaRPr lang="en-US" dirty="0"/>
          </a:p>
        </p:txBody>
      </p:sp>
      <p:sp>
        <p:nvSpPr>
          <p:cNvPr id="136" name="TextBox 135"/>
          <p:cNvSpPr txBox="1"/>
          <p:nvPr/>
        </p:nvSpPr>
        <p:spPr>
          <a:xfrm>
            <a:off x="7113391" y="2068819"/>
            <a:ext cx="1593944" cy="204528"/>
          </a:xfrm>
          <a:prstGeom prst="rect">
            <a:avLst/>
          </a:prstGeom>
        </p:spPr>
        <p:txBody>
          <a:bodyPr/>
          <a:lstStyle>
            <a:defPPr>
              <a:defRPr lang="en-US"/>
            </a:defPPr>
            <a:lvl1pPr eaLnBrk="1" hangingPunct="1">
              <a:lnSpc>
                <a:spcPct val="85000"/>
              </a:lnSpc>
              <a:defRPr sz="2400" b="1" kern="0" baseline="0">
                <a:solidFill>
                  <a:schemeClr val="bg2"/>
                </a:solidFill>
                <a:latin typeface="+mj-lt"/>
                <a:ea typeface="+mj-ea"/>
                <a:cs typeface="+mj-cs"/>
              </a:defRPr>
            </a:lvl1pPr>
            <a:lvl2pPr eaLnBrk="0" hangingPunct="0">
              <a:lnSpc>
                <a:spcPct val="85000"/>
              </a:lnSpc>
              <a:defRPr sz="2400" b="1">
                <a:solidFill>
                  <a:schemeClr val="bg2"/>
                </a:solidFill>
                <a:latin typeface="Arial" charset="0"/>
              </a:defRPr>
            </a:lvl2pPr>
            <a:lvl3pPr eaLnBrk="0" hangingPunct="0">
              <a:lnSpc>
                <a:spcPct val="85000"/>
              </a:lnSpc>
              <a:defRPr sz="2400" b="1">
                <a:solidFill>
                  <a:schemeClr val="bg2"/>
                </a:solidFill>
                <a:latin typeface="Arial" charset="0"/>
              </a:defRPr>
            </a:lvl3pPr>
            <a:lvl4pPr eaLnBrk="0" hangingPunct="0">
              <a:lnSpc>
                <a:spcPct val="85000"/>
              </a:lnSpc>
              <a:defRPr sz="2400" b="1">
                <a:solidFill>
                  <a:schemeClr val="bg2"/>
                </a:solidFill>
                <a:latin typeface="Arial" charset="0"/>
              </a:defRPr>
            </a:lvl4pPr>
            <a:lvl5pPr eaLnBrk="0" hangingPunct="0">
              <a:lnSpc>
                <a:spcPct val="85000"/>
              </a:lnSpc>
              <a:defRPr sz="2400" b="1">
                <a:solidFill>
                  <a:schemeClr val="bg2"/>
                </a:solidFill>
                <a:latin typeface="Arial" charset="0"/>
              </a:defRPr>
            </a:lvl5pPr>
            <a:lvl6pPr marL="457200" fontAlgn="base">
              <a:lnSpc>
                <a:spcPct val="85000"/>
              </a:lnSpc>
              <a:spcBef>
                <a:spcPct val="0"/>
              </a:spcBef>
              <a:spcAft>
                <a:spcPct val="0"/>
              </a:spcAft>
              <a:defRPr sz="2400" b="1">
                <a:solidFill>
                  <a:schemeClr val="bg2"/>
                </a:solidFill>
                <a:latin typeface="Arial" charset="0"/>
              </a:defRPr>
            </a:lvl6pPr>
            <a:lvl7pPr marL="914400" fontAlgn="base">
              <a:lnSpc>
                <a:spcPct val="85000"/>
              </a:lnSpc>
              <a:spcBef>
                <a:spcPct val="0"/>
              </a:spcBef>
              <a:spcAft>
                <a:spcPct val="0"/>
              </a:spcAft>
              <a:defRPr sz="2400" b="1">
                <a:solidFill>
                  <a:schemeClr val="bg2"/>
                </a:solidFill>
                <a:latin typeface="Arial" charset="0"/>
              </a:defRPr>
            </a:lvl7pPr>
            <a:lvl8pPr marL="1371600" fontAlgn="base">
              <a:lnSpc>
                <a:spcPct val="85000"/>
              </a:lnSpc>
              <a:spcBef>
                <a:spcPct val="0"/>
              </a:spcBef>
              <a:spcAft>
                <a:spcPct val="0"/>
              </a:spcAft>
              <a:defRPr sz="2400" b="1">
                <a:solidFill>
                  <a:schemeClr val="bg2"/>
                </a:solidFill>
                <a:latin typeface="Arial" charset="0"/>
              </a:defRPr>
            </a:lvl8pPr>
            <a:lvl9pPr marL="1828800" fontAlgn="base">
              <a:lnSpc>
                <a:spcPct val="85000"/>
              </a:lnSpc>
              <a:spcBef>
                <a:spcPct val="0"/>
              </a:spcBef>
              <a:spcAft>
                <a:spcPct val="0"/>
              </a:spcAft>
              <a:defRPr sz="2400" b="1">
                <a:solidFill>
                  <a:schemeClr val="bg2"/>
                </a:solidFill>
                <a:latin typeface="Arial" charset="0"/>
              </a:defRPr>
            </a:lvl9pPr>
          </a:lstStyle>
          <a:p>
            <a:r>
              <a:rPr lang="it-IT" sz="1400" kern="1200" baseline="-25000" dirty="0" smtClean="0">
                <a:solidFill>
                  <a:schemeClr val="bg2">
                    <a:lumMod val="75000"/>
                  </a:schemeClr>
                </a:solidFill>
                <a:latin typeface="+mn-lt"/>
                <a:ea typeface="+mn-ea"/>
                <a:cs typeface="Arial" charset="0"/>
              </a:rPr>
              <a:t>Dati al 31 dicembre 2016</a:t>
            </a:r>
            <a:endParaRPr lang="it-IT" sz="1400" kern="1200" baseline="-25000" dirty="0">
              <a:solidFill>
                <a:schemeClr val="bg2">
                  <a:lumMod val="75000"/>
                </a:schemeClr>
              </a:solidFill>
              <a:latin typeface="+mn-lt"/>
              <a:ea typeface="+mn-ea"/>
              <a:cs typeface="Arial" charset="0"/>
            </a:endParaRPr>
          </a:p>
        </p:txBody>
      </p:sp>
      <p:sp>
        <p:nvSpPr>
          <p:cNvPr id="137" name="TextBox 136"/>
          <p:cNvSpPr txBox="1"/>
          <p:nvPr/>
        </p:nvSpPr>
        <p:spPr>
          <a:xfrm>
            <a:off x="378629" y="5209989"/>
            <a:ext cx="1593944" cy="204528"/>
          </a:xfrm>
          <a:prstGeom prst="rect">
            <a:avLst/>
          </a:prstGeom>
        </p:spPr>
        <p:txBody>
          <a:bodyPr/>
          <a:lstStyle>
            <a:defPPr>
              <a:defRPr lang="en-US"/>
            </a:defPPr>
            <a:lvl1pPr eaLnBrk="1" hangingPunct="1">
              <a:lnSpc>
                <a:spcPct val="85000"/>
              </a:lnSpc>
              <a:defRPr sz="2400" b="1" kern="0" baseline="0">
                <a:solidFill>
                  <a:schemeClr val="bg2"/>
                </a:solidFill>
                <a:latin typeface="+mj-lt"/>
                <a:ea typeface="+mj-ea"/>
                <a:cs typeface="+mj-cs"/>
              </a:defRPr>
            </a:lvl1pPr>
            <a:lvl2pPr eaLnBrk="0" hangingPunct="0">
              <a:lnSpc>
                <a:spcPct val="85000"/>
              </a:lnSpc>
              <a:defRPr sz="2400" b="1">
                <a:solidFill>
                  <a:schemeClr val="bg2"/>
                </a:solidFill>
                <a:latin typeface="Arial" charset="0"/>
              </a:defRPr>
            </a:lvl2pPr>
            <a:lvl3pPr eaLnBrk="0" hangingPunct="0">
              <a:lnSpc>
                <a:spcPct val="85000"/>
              </a:lnSpc>
              <a:defRPr sz="2400" b="1">
                <a:solidFill>
                  <a:schemeClr val="bg2"/>
                </a:solidFill>
                <a:latin typeface="Arial" charset="0"/>
              </a:defRPr>
            </a:lvl3pPr>
            <a:lvl4pPr eaLnBrk="0" hangingPunct="0">
              <a:lnSpc>
                <a:spcPct val="85000"/>
              </a:lnSpc>
              <a:defRPr sz="2400" b="1">
                <a:solidFill>
                  <a:schemeClr val="bg2"/>
                </a:solidFill>
                <a:latin typeface="Arial" charset="0"/>
              </a:defRPr>
            </a:lvl4pPr>
            <a:lvl5pPr eaLnBrk="0" hangingPunct="0">
              <a:lnSpc>
                <a:spcPct val="85000"/>
              </a:lnSpc>
              <a:defRPr sz="2400" b="1">
                <a:solidFill>
                  <a:schemeClr val="bg2"/>
                </a:solidFill>
                <a:latin typeface="Arial" charset="0"/>
              </a:defRPr>
            </a:lvl5pPr>
            <a:lvl6pPr marL="457200" fontAlgn="base">
              <a:lnSpc>
                <a:spcPct val="85000"/>
              </a:lnSpc>
              <a:spcBef>
                <a:spcPct val="0"/>
              </a:spcBef>
              <a:spcAft>
                <a:spcPct val="0"/>
              </a:spcAft>
              <a:defRPr sz="2400" b="1">
                <a:solidFill>
                  <a:schemeClr val="bg2"/>
                </a:solidFill>
                <a:latin typeface="Arial" charset="0"/>
              </a:defRPr>
            </a:lvl6pPr>
            <a:lvl7pPr marL="914400" fontAlgn="base">
              <a:lnSpc>
                <a:spcPct val="85000"/>
              </a:lnSpc>
              <a:spcBef>
                <a:spcPct val="0"/>
              </a:spcBef>
              <a:spcAft>
                <a:spcPct val="0"/>
              </a:spcAft>
              <a:defRPr sz="2400" b="1">
                <a:solidFill>
                  <a:schemeClr val="bg2"/>
                </a:solidFill>
                <a:latin typeface="Arial" charset="0"/>
              </a:defRPr>
            </a:lvl7pPr>
            <a:lvl8pPr marL="1371600" fontAlgn="base">
              <a:lnSpc>
                <a:spcPct val="85000"/>
              </a:lnSpc>
              <a:spcBef>
                <a:spcPct val="0"/>
              </a:spcBef>
              <a:spcAft>
                <a:spcPct val="0"/>
              </a:spcAft>
              <a:defRPr sz="2400" b="1">
                <a:solidFill>
                  <a:schemeClr val="bg2"/>
                </a:solidFill>
                <a:latin typeface="Arial" charset="0"/>
              </a:defRPr>
            </a:lvl8pPr>
            <a:lvl9pPr marL="1828800" fontAlgn="base">
              <a:lnSpc>
                <a:spcPct val="85000"/>
              </a:lnSpc>
              <a:spcBef>
                <a:spcPct val="0"/>
              </a:spcBef>
              <a:spcAft>
                <a:spcPct val="0"/>
              </a:spcAft>
              <a:defRPr sz="2400" b="1">
                <a:solidFill>
                  <a:schemeClr val="bg2"/>
                </a:solidFill>
                <a:latin typeface="Arial" charset="0"/>
              </a:defRPr>
            </a:lvl9pPr>
          </a:lstStyle>
          <a:p>
            <a:pPr algn="ctr"/>
            <a:r>
              <a:rPr lang="it-IT" sz="1400" kern="1200" baseline="-25000" dirty="0" smtClean="0">
                <a:solidFill>
                  <a:schemeClr val="bg2">
                    <a:lumMod val="75000"/>
                  </a:schemeClr>
                </a:solidFill>
                <a:latin typeface="+mn-lt"/>
                <a:ea typeface="+mn-ea"/>
                <a:cs typeface="Arial" charset="0"/>
              </a:rPr>
              <a:t>Dati al 6 marzo 2017</a:t>
            </a:r>
            <a:endParaRPr lang="it-IT" sz="1400" kern="1200" baseline="-25000" dirty="0">
              <a:solidFill>
                <a:schemeClr val="bg2">
                  <a:lumMod val="75000"/>
                </a:schemeClr>
              </a:solidFill>
              <a:latin typeface="+mn-lt"/>
              <a:ea typeface="+mn-ea"/>
              <a:cs typeface="Arial" charset="0"/>
            </a:endParaRPr>
          </a:p>
        </p:txBody>
      </p:sp>
      <p:pic>
        <p:nvPicPr>
          <p:cNvPr id="130" name="Picture 1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183" t="48599" r="66640" b="47543"/>
          <a:stretch/>
        </p:blipFill>
        <p:spPr bwMode="auto">
          <a:xfrm>
            <a:off x="2411760" y="5805264"/>
            <a:ext cx="200115" cy="19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658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Oval 370"/>
          <p:cNvSpPr/>
          <p:nvPr/>
        </p:nvSpPr>
        <p:spPr>
          <a:xfrm>
            <a:off x="6516216" y="5201628"/>
            <a:ext cx="2083450" cy="1139914"/>
          </a:xfrm>
          <a:prstGeom prst="ellipse">
            <a:avLst/>
          </a:prstGeom>
          <a:solidFill>
            <a:schemeClr val="bg1">
              <a:lumMod val="95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99" name="Rectangle 56"/>
          <p:cNvSpPr>
            <a:spLocks noChangeArrowheads="1"/>
          </p:cNvSpPr>
          <p:nvPr/>
        </p:nvSpPr>
        <p:spPr bwMode="auto">
          <a:xfrm>
            <a:off x="6707566" y="5157192"/>
            <a:ext cx="182487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D200"/>
              </a:buClr>
              <a:buSzPct val="75000"/>
              <a:buFont typeface="Arial" pitchFamily="34" charset="0"/>
              <a:buChar char="►"/>
              <a:defRPr sz="2400">
                <a:solidFill>
                  <a:srgbClr val="646464"/>
                </a:solidFill>
                <a:latin typeface="Arial" pitchFamily="34" charset="0"/>
              </a:defRPr>
            </a:lvl1pPr>
            <a:lvl2pPr marL="742950" indent="-285750" eaLnBrk="0" hangingPunct="0">
              <a:spcBef>
                <a:spcPct val="20000"/>
              </a:spcBef>
              <a:buClr>
                <a:srgbClr val="FFD200"/>
              </a:buClr>
              <a:buSzPct val="75000"/>
              <a:buFont typeface="Arial" pitchFamily="34" charset="0"/>
              <a:buChar char="►"/>
              <a:defRPr sz="2000">
                <a:solidFill>
                  <a:srgbClr val="646464"/>
                </a:solidFill>
                <a:latin typeface="Arial" pitchFamily="34" charset="0"/>
              </a:defRPr>
            </a:lvl2pPr>
            <a:lvl3pPr marL="1143000" indent="-228600" eaLnBrk="0" hangingPunct="0">
              <a:spcBef>
                <a:spcPct val="20000"/>
              </a:spcBef>
              <a:buClr>
                <a:srgbClr val="FFD200"/>
              </a:buClr>
              <a:buSzPct val="75000"/>
              <a:buFont typeface="Arial" pitchFamily="34" charset="0"/>
              <a:buChar char="►"/>
              <a:defRPr>
                <a:solidFill>
                  <a:srgbClr val="646464"/>
                </a:solidFill>
                <a:latin typeface="Arial" pitchFamily="34" charset="0"/>
              </a:defRPr>
            </a:lvl3pPr>
            <a:lvl4pPr marL="1600200" indent="-228600" eaLnBrk="0" hangingPunct="0">
              <a:spcBef>
                <a:spcPct val="20000"/>
              </a:spcBef>
              <a:buClr>
                <a:srgbClr val="FFD200"/>
              </a:buClr>
              <a:buSzPct val="75000"/>
              <a:buFont typeface="Arial" pitchFamily="34" charset="0"/>
              <a:buChar char="►"/>
              <a:defRPr sz="1600">
                <a:solidFill>
                  <a:srgbClr val="646464"/>
                </a:solidFill>
                <a:latin typeface="Arial" pitchFamily="34" charset="0"/>
              </a:defRPr>
            </a:lvl4pPr>
            <a:lvl5pPr marL="2057400" indent="-228600" eaLnBrk="0" hangingPunct="0">
              <a:spcBef>
                <a:spcPct val="20000"/>
              </a:spcBef>
              <a:buClr>
                <a:srgbClr val="FFD200"/>
              </a:buClr>
              <a:buSzPct val="75000"/>
              <a:buFont typeface="Arial" pitchFamily="34" charset="0"/>
              <a:buChar char="►"/>
              <a:defRPr sz="1600">
                <a:solidFill>
                  <a:srgbClr val="646464"/>
                </a:solidFill>
                <a:latin typeface="Arial" pitchFamily="34" charset="0"/>
              </a:defRPr>
            </a:lvl5pPr>
            <a:lvl6pPr marL="2514600" indent="-228600" eaLnBrk="0" fontAlgn="base" hangingPunct="0">
              <a:spcBef>
                <a:spcPct val="20000"/>
              </a:spcBef>
              <a:spcAft>
                <a:spcPct val="0"/>
              </a:spcAft>
              <a:buClr>
                <a:srgbClr val="FFD200"/>
              </a:buClr>
              <a:buSzPct val="75000"/>
              <a:buFont typeface="Arial" pitchFamily="34" charset="0"/>
              <a:buChar char="►"/>
              <a:defRPr sz="1600">
                <a:solidFill>
                  <a:srgbClr val="646464"/>
                </a:solidFill>
                <a:latin typeface="Arial" pitchFamily="34" charset="0"/>
              </a:defRPr>
            </a:lvl6pPr>
            <a:lvl7pPr marL="2971800" indent="-228600" eaLnBrk="0" fontAlgn="base" hangingPunct="0">
              <a:spcBef>
                <a:spcPct val="20000"/>
              </a:spcBef>
              <a:spcAft>
                <a:spcPct val="0"/>
              </a:spcAft>
              <a:buClr>
                <a:srgbClr val="FFD200"/>
              </a:buClr>
              <a:buSzPct val="75000"/>
              <a:buFont typeface="Arial" pitchFamily="34" charset="0"/>
              <a:buChar char="►"/>
              <a:defRPr sz="1600">
                <a:solidFill>
                  <a:srgbClr val="646464"/>
                </a:solidFill>
                <a:latin typeface="Arial" pitchFamily="34" charset="0"/>
              </a:defRPr>
            </a:lvl7pPr>
            <a:lvl8pPr marL="3429000" indent="-228600" eaLnBrk="0" fontAlgn="base" hangingPunct="0">
              <a:spcBef>
                <a:spcPct val="20000"/>
              </a:spcBef>
              <a:spcAft>
                <a:spcPct val="0"/>
              </a:spcAft>
              <a:buClr>
                <a:srgbClr val="FFD200"/>
              </a:buClr>
              <a:buSzPct val="75000"/>
              <a:buFont typeface="Arial" pitchFamily="34" charset="0"/>
              <a:buChar char="►"/>
              <a:defRPr sz="1600">
                <a:solidFill>
                  <a:srgbClr val="646464"/>
                </a:solidFill>
                <a:latin typeface="Arial" pitchFamily="34" charset="0"/>
              </a:defRPr>
            </a:lvl8pPr>
            <a:lvl9pPr marL="3886200" indent="-228600" eaLnBrk="0" fontAlgn="base" hangingPunct="0">
              <a:spcBef>
                <a:spcPct val="20000"/>
              </a:spcBef>
              <a:spcAft>
                <a:spcPct val="0"/>
              </a:spcAft>
              <a:buClr>
                <a:srgbClr val="FFD200"/>
              </a:buClr>
              <a:buSzPct val="75000"/>
              <a:buFont typeface="Arial" pitchFamily="34" charset="0"/>
              <a:buChar char="►"/>
              <a:defRPr sz="1600">
                <a:solidFill>
                  <a:srgbClr val="646464"/>
                </a:solidFill>
                <a:latin typeface="Arial" pitchFamily="34" charset="0"/>
              </a:defRPr>
            </a:lvl9pPr>
          </a:lstStyle>
          <a:p>
            <a:pPr algn="ctr" eaLnBrk="1" hangingPunct="1">
              <a:spcBef>
                <a:spcPct val="0"/>
              </a:spcBef>
              <a:buClrTx/>
              <a:buSzTx/>
              <a:buFontTx/>
              <a:buNone/>
            </a:pPr>
            <a:r>
              <a:rPr lang="it-IT" altLang="it-IT" sz="1800" b="1" dirty="0" smtClean="0">
                <a:solidFill>
                  <a:srgbClr val="000000"/>
                </a:solidFill>
                <a:latin typeface="EYInterstate" panose="02000503020000020004" pitchFamily="2" charset="0"/>
              </a:rPr>
              <a:t>EE.LL.</a:t>
            </a:r>
          </a:p>
          <a:p>
            <a:pPr algn="ctr" eaLnBrk="1" hangingPunct="1">
              <a:spcBef>
                <a:spcPct val="0"/>
              </a:spcBef>
              <a:buClrTx/>
              <a:buSzTx/>
              <a:buFontTx/>
              <a:buNone/>
            </a:pPr>
            <a:endParaRPr lang="it-IT" altLang="it-IT" sz="1800" b="1" dirty="0" smtClean="0">
              <a:solidFill>
                <a:srgbClr val="000000"/>
              </a:solidFill>
              <a:latin typeface="EYInterstate" panose="02000503020000020004" pitchFamily="2" charset="0"/>
            </a:endParaRPr>
          </a:p>
          <a:p>
            <a:pPr algn="ctr" eaLnBrk="1" hangingPunct="1">
              <a:spcBef>
                <a:spcPct val="0"/>
              </a:spcBef>
              <a:buClrTx/>
              <a:buSzTx/>
              <a:buFontTx/>
              <a:buNone/>
            </a:pPr>
            <a:r>
              <a:rPr lang="it-IT" altLang="it-IT" sz="1800" b="1" dirty="0" smtClean="0">
                <a:solidFill>
                  <a:srgbClr val="000000"/>
                </a:solidFill>
                <a:latin typeface="EYInterstate" panose="02000503020000020004" pitchFamily="2" charset="0"/>
              </a:rPr>
              <a:t>Strutture di accoglienza in capo ai</a:t>
            </a:r>
            <a:r>
              <a:rPr lang="it-IT" altLang="it-IT" sz="1800" b="1" baseline="0" dirty="0" smtClean="0">
                <a:solidFill>
                  <a:srgbClr val="000000"/>
                </a:solidFill>
                <a:latin typeface="EYInterstate" panose="02000503020000020004" pitchFamily="2" charset="0"/>
              </a:rPr>
              <a:t> </a:t>
            </a:r>
          </a:p>
          <a:p>
            <a:pPr algn="ctr" eaLnBrk="1" hangingPunct="1">
              <a:spcBef>
                <a:spcPct val="0"/>
              </a:spcBef>
              <a:buClrTx/>
              <a:buSzTx/>
              <a:buFontTx/>
              <a:buNone/>
            </a:pPr>
            <a:r>
              <a:rPr lang="it-IT" altLang="it-IT" sz="1800" b="1" dirty="0">
                <a:solidFill>
                  <a:srgbClr val="000000"/>
                </a:solidFill>
                <a:latin typeface="EYInterstate" panose="02000503020000020004" pitchFamily="2" charset="0"/>
              </a:rPr>
              <a:t>Comuni</a:t>
            </a:r>
          </a:p>
        </p:txBody>
      </p:sp>
      <p:cxnSp>
        <p:nvCxnSpPr>
          <p:cNvPr id="66" name="Straight Connector 65"/>
          <p:cNvCxnSpPr>
            <a:endCxn id="58" idx="0"/>
          </p:cNvCxnSpPr>
          <p:nvPr/>
        </p:nvCxnSpPr>
        <p:spPr bwMode="auto">
          <a:xfrm>
            <a:off x="4807848" y="4557238"/>
            <a:ext cx="39520" cy="1032102"/>
          </a:xfrm>
          <a:prstGeom prst="line">
            <a:avLst/>
          </a:prstGeom>
          <a:solidFill>
            <a:srgbClr val="EAEAEA"/>
          </a:solidFill>
          <a:ln w="3175" cap="flat" cmpd="sng" algn="ctr">
            <a:solidFill>
              <a:schemeClr val="tx1"/>
            </a:solidFill>
            <a:prstDash val="solid"/>
            <a:round/>
            <a:headEnd type="oval" w="med" len="med"/>
            <a:tailEnd type="none" w="med" len="med"/>
          </a:ln>
          <a:effectLst/>
        </p:spPr>
      </p:cxnSp>
      <p:sp>
        <p:nvSpPr>
          <p:cNvPr id="408" name="Oval 407"/>
          <p:cNvSpPr/>
          <p:nvPr/>
        </p:nvSpPr>
        <p:spPr bwMode="auto">
          <a:xfrm>
            <a:off x="2699792" y="2807858"/>
            <a:ext cx="4036166" cy="2919231"/>
          </a:xfrm>
          <a:prstGeom prst="ellipse">
            <a:avLst/>
          </a:prstGeom>
          <a:noFill/>
          <a:ln w="95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endParaRPr lang="it-IT" dirty="0">
              <a:solidFill>
                <a:schemeClr val="lt1"/>
              </a:solidFill>
              <a:latin typeface="+mn-lt"/>
            </a:endParaRPr>
          </a:p>
        </p:txBody>
      </p:sp>
      <p:cxnSp>
        <p:nvCxnSpPr>
          <p:cNvPr id="389" name="Straight Connector 388"/>
          <p:cNvCxnSpPr/>
          <p:nvPr/>
        </p:nvCxnSpPr>
        <p:spPr bwMode="auto">
          <a:xfrm flipH="1">
            <a:off x="2267744" y="3973179"/>
            <a:ext cx="2423762" cy="1868229"/>
          </a:xfrm>
          <a:prstGeom prst="line">
            <a:avLst/>
          </a:prstGeom>
          <a:solidFill>
            <a:srgbClr val="EAEAEA"/>
          </a:solidFill>
          <a:ln w="3175" cap="flat" cmpd="sng" algn="ctr">
            <a:solidFill>
              <a:schemeClr val="tx1"/>
            </a:solidFill>
            <a:prstDash val="solid"/>
            <a:round/>
            <a:headEnd type="oval" w="med" len="med"/>
            <a:tailEnd type="none" w="med" len="med"/>
          </a:ln>
          <a:effectLst/>
        </p:spPr>
      </p:cxnSp>
      <p:sp>
        <p:nvSpPr>
          <p:cNvPr id="407" name="Oval 406"/>
          <p:cNvSpPr/>
          <p:nvPr/>
        </p:nvSpPr>
        <p:spPr bwMode="auto">
          <a:xfrm>
            <a:off x="899592" y="1989040"/>
            <a:ext cx="7423347" cy="4608312"/>
          </a:xfrm>
          <a:prstGeom prst="ellipse">
            <a:avLst/>
          </a:prstGeom>
          <a:noFill/>
          <a:ln w="95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endParaRPr lang="it-IT" dirty="0">
              <a:solidFill>
                <a:schemeClr val="lt1"/>
              </a:solidFill>
              <a:latin typeface="+mn-lt"/>
            </a:endParaRPr>
          </a:p>
        </p:txBody>
      </p:sp>
      <p:sp>
        <p:nvSpPr>
          <p:cNvPr id="402" name="Oval 401"/>
          <p:cNvSpPr/>
          <p:nvPr/>
        </p:nvSpPr>
        <p:spPr>
          <a:xfrm>
            <a:off x="991036" y="5589360"/>
            <a:ext cx="1729072" cy="1080000"/>
          </a:xfrm>
          <a:prstGeom prst="ellipse">
            <a:avLst/>
          </a:prstGeom>
          <a:solidFill>
            <a:schemeClr val="bg1">
              <a:lumMod val="95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cxnSp>
        <p:nvCxnSpPr>
          <p:cNvPr id="356" name="Straight Connector 355"/>
          <p:cNvCxnSpPr/>
          <p:nvPr/>
        </p:nvCxnSpPr>
        <p:spPr bwMode="auto">
          <a:xfrm flipH="1">
            <a:off x="5039953" y="2399973"/>
            <a:ext cx="1476263" cy="1389067"/>
          </a:xfrm>
          <a:prstGeom prst="line">
            <a:avLst/>
          </a:prstGeom>
          <a:solidFill>
            <a:srgbClr val="EAEAEA"/>
          </a:solidFill>
          <a:ln w="3175" cap="flat" cmpd="sng" algn="ctr">
            <a:solidFill>
              <a:schemeClr val="tx1"/>
            </a:solidFill>
            <a:prstDash val="solid"/>
            <a:round/>
            <a:headEnd type="oval" w="med" len="med"/>
            <a:tailEnd type="none" w="med" len="med"/>
          </a:ln>
          <a:effectLst/>
        </p:spPr>
      </p:cxnSp>
      <p:cxnSp>
        <p:nvCxnSpPr>
          <p:cNvPr id="357" name="Straight Connector 356"/>
          <p:cNvCxnSpPr/>
          <p:nvPr/>
        </p:nvCxnSpPr>
        <p:spPr bwMode="auto">
          <a:xfrm flipH="1" flipV="1">
            <a:off x="1907704" y="3378534"/>
            <a:ext cx="2437870" cy="720010"/>
          </a:xfrm>
          <a:prstGeom prst="line">
            <a:avLst/>
          </a:prstGeom>
          <a:solidFill>
            <a:srgbClr val="EAEAEA"/>
          </a:solidFill>
          <a:ln w="3175" cap="flat" cmpd="sng" algn="ctr">
            <a:solidFill>
              <a:schemeClr val="tx1"/>
            </a:solidFill>
            <a:prstDash val="solid"/>
            <a:round/>
            <a:headEnd type="oval" w="med" len="med"/>
            <a:tailEnd type="none" w="med" len="med"/>
          </a:ln>
          <a:effectLst/>
        </p:spPr>
      </p:cxnSp>
      <p:cxnSp>
        <p:nvCxnSpPr>
          <p:cNvPr id="358" name="Straight Connector 357"/>
          <p:cNvCxnSpPr/>
          <p:nvPr/>
        </p:nvCxnSpPr>
        <p:spPr bwMode="auto">
          <a:xfrm flipH="1" flipV="1">
            <a:off x="5549373" y="4293097"/>
            <a:ext cx="1742333" cy="1088651"/>
          </a:xfrm>
          <a:prstGeom prst="line">
            <a:avLst/>
          </a:prstGeom>
          <a:solidFill>
            <a:srgbClr val="EAEAEA"/>
          </a:solidFill>
          <a:ln w="3175" cap="flat" cmpd="sng" algn="ctr">
            <a:solidFill>
              <a:schemeClr val="tx1"/>
            </a:solidFill>
            <a:prstDash val="solid"/>
            <a:round/>
            <a:headEnd type="oval" w="med" len="med"/>
            <a:tailEnd type="none" w="med" len="med"/>
          </a:ln>
          <a:effectLst/>
        </p:spPr>
      </p:cxnSp>
      <p:cxnSp>
        <p:nvCxnSpPr>
          <p:cNvPr id="331" name="Straight Connector 330"/>
          <p:cNvCxnSpPr/>
          <p:nvPr/>
        </p:nvCxnSpPr>
        <p:spPr bwMode="auto">
          <a:xfrm flipH="1">
            <a:off x="4955930" y="2807858"/>
            <a:ext cx="84022" cy="847184"/>
          </a:xfrm>
          <a:prstGeom prst="line">
            <a:avLst/>
          </a:prstGeom>
          <a:solidFill>
            <a:srgbClr val="EAEAEA"/>
          </a:solidFill>
          <a:ln w="3175" cap="flat" cmpd="sng" algn="ctr">
            <a:solidFill>
              <a:schemeClr val="tx1"/>
            </a:solidFill>
            <a:prstDash val="solid"/>
            <a:round/>
            <a:headEnd type="oval" w="med" len="med"/>
            <a:tailEnd type="none" w="med" len="med"/>
          </a:ln>
          <a:effectLst/>
        </p:spPr>
      </p:cxnSp>
      <p:cxnSp>
        <p:nvCxnSpPr>
          <p:cNvPr id="332" name="Straight Connector 331"/>
          <p:cNvCxnSpPr/>
          <p:nvPr/>
        </p:nvCxnSpPr>
        <p:spPr bwMode="auto">
          <a:xfrm flipH="1">
            <a:off x="5523406" y="4221088"/>
            <a:ext cx="920802" cy="0"/>
          </a:xfrm>
          <a:prstGeom prst="line">
            <a:avLst/>
          </a:prstGeom>
          <a:solidFill>
            <a:srgbClr val="EAEAEA"/>
          </a:solidFill>
          <a:ln w="3175" cap="flat" cmpd="sng" algn="ctr">
            <a:solidFill>
              <a:schemeClr val="tx1"/>
            </a:solidFill>
            <a:prstDash val="solid"/>
            <a:round/>
            <a:headEnd type="oval" w="med" len="med"/>
            <a:tailEnd type="none" w="med" len="med"/>
          </a:ln>
          <a:effectLst/>
        </p:spPr>
      </p:cxnSp>
      <p:cxnSp>
        <p:nvCxnSpPr>
          <p:cNvPr id="333" name="Straight Connector 332"/>
          <p:cNvCxnSpPr/>
          <p:nvPr/>
        </p:nvCxnSpPr>
        <p:spPr bwMode="auto">
          <a:xfrm flipH="1">
            <a:off x="3107950" y="4279520"/>
            <a:ext cx="1266960" cy="75893"/>
          </a:xfrm>
          <a:prstGeom prst="line">
            <a:avLst/>
          </a:prstGeom>
          <a:solidFill>
            <a:srgbClr val="EAEAEA"/>
          </a:solidFill>
          <a:ln w="3175" cap="flat" cmpd="sng" algn="ctr">
            <a:solidFill>
              <a:schemeClr val="tx1"/>
            </a:solidFill>
            <a:prstDash val="solid"/>
            <a:round/>
            <a:headEnd type="oval" w="med" len="med"/>
            <a:tailEnd type="none" w="med" len="med"/>
          </a:ln>
          <a:effectLst/>
        </p:spPr>
      </p:cxnSp>
      <p:cxnSp>
        <p:nvCxnSpPr>
          <p:cNvPr id="334" name="Straight Connector 333"/>
          <p:cNvCxnSpPr/>
          <p:nvPr/>
        </p:nvCxnSpPr>
        <p:spPr bwMode="auto">
          <a:xfrm flipH="1" flipV="1">
            <a:off x="5138371" y="4581128"/>
            <a:ext cx="825671" cy="792088"/>
          </a:xfrm>
          <a:prstGeom prst="line">
            <a:avLst/>
          </a:prstGeom>
          <a:solidFill>
            <a:srgbClr val="EAEAEA"/>
          </a:solidFill>
          <a:ln w="3175" cap="flat" cmpd="sng" algn="ctr">
            <a:solidFill>
              <a:schemeClr val="tx1"/>
            </a:solidFill>
            <a:prstDash val="solid"/>
            <a:round/>
            <a:headEnd type="oval" w="med" len="med"/>
            <a:tailEnd type="none" w="med" len="med"/>
          </a:ln>
          <a:effectLst/>
        </p:spPr>
      </p:cxnSp>
      <p:cxnSp>
        <p:nvCxnSpPr>
          <p:cNvPr id="335" name="Straight Connector 334"/>
          <p:cNvCxnSpPr/>
          <p:nvPr/>
        </p:nvCxnSpPr>
        <p:spPr bwMode="auto">
          <a:xfrm flipH="1">
            <a:off x="3800713" y="4472400"/>
            <a:ext cx="555263" cy="771187"/>
          </a:xfrm>
          <a:prstGeom prst="line">
            <a:avLst/>
          </a:prstGeom>
          <a:solidFill>
            <a:srgbClr val="EAEAEA"/>
          </a:solidFill>
          <a:ln w="3175" cap="flat" cmpd="sng" algn="ctr">
            <a:solidFill>
              <a:schemeClr val="tx1"/>
            </a:solidFill>
            <a:prstDash val="solid"/>
            <a:round/>
            <a:headEnd type="oval" w="med" len="med"/>
            <a:tailEnd type="none" w="med" len="med"/>
          </a:ln>
          <a:effectLst/>
        </p:spPr>
      </p:cxnSp>
      <p:cxnSp>
        <p:nvCxnSpPr>
          <p:cNvPr id="351" name="Straight Connector 350"/>
          <p:cNvCxnSpPr/>
          <p:nvPr/>
        </p:nvCxnSpPr>
        <p:spPr bwMode="auto">
          <a:xfrm>
            <a:off x="3903834" y="3356992"/>
            <a:ext cx="740174" cy="509077"/>
          </a:xfrm>
          <a:prstGeom prst="line">
            <a:avLst/>
          </a:prstGeom>
          <a:solidFill>
            <a:srgbClr val="EAEAEA"/>
          </a:solidFill>
          <a:ln w="3175" cap="flat" cmpd="sng" algn="ctr">
            <a:solidFill>
              <a:schemeClr val="tx1"/>
            </a:solidFill>
            <a:prstDash val="solid"/>
            <a:round/>
            <a:headEnd type="oval" w="med" len="med"/>
            <a:tailEnd type="none" w="med" len="med"/>
          </a:ln>
          <a:effectLst/>
        </p:spPr>
      </p:cxnSp>
      <p:cxnSp>
        <p:nvCxnSpPr>
          <p:cNvPr id="8" name="Straight Connector 7"/>
          <p:cNvCxnSpPr/>
          <p:nvPr/>
        </p:nvCxnSpPr>
        <p:spPr bwMode="auto">
          <a:xfrm flipH="1">
            <a:off x="5076056" y="3369206"/>
            <a:ext cx="1020885" cy="563850"/>
          </a:xfrm>
          <a:prstGeom prst="line">
            <a:avLst/>
          </a:prstGeom>
          <a:solidFill>
            <a:srgbClr val="EAEAEA"/>
          </a:solidFill>
          <a:ln w="3175" cap="flat" cmpd="sng" algn="ctr">
            <a:solidFill>
              <a:schemeClr val="tx1"/>
            </a:solidFill>
            <a:prstDash val="solid"/>
            <a:round/>
            <a:headEnd type="oval" w="med" len="med"/>
            <a:tailEnd type="none" w="med" len="med"/>
          </a:ln>
          <a:effectLst/>
        </p:spPr>
      </p:cxnSp>
      <p:grpSp>
        <p:nvGrpSpPr>
          <p:cNvPr id="283" name="Group 282"/>
          <p:cNvGrpSpPr/>
          <p:nvPr/>
        </p:nvGrpSpPr>
        <p:grpSpPr>
          <a:xfrm>
            <a:off x="4018773" y="3633381"/>
            <a:ext cx="1633347" cy="1235779"/>
            <a:chOff x="4817421" y="2508637"/>
            <a:chExt cx="2018768" cy="1554228"/>
          </a:xfrm>
        </p:grpSpPr>
        <p:sp>
          <p:nvSpPr>
            <p:cNvPr id="326" name="Oval 325"/>
            <p:cNvSpPr/>
            <p:nvPr/>
          </p:nvSpPr>
          <p:spPr>
            <a:xfrm>
              <a:off x="4817421" y="2508637"/>
              <a:ext cx="2018768" cy="1554228"/>
            </a:xfrm>
            <a:prstGeom prst="ellipse">
              <a:avLst/>
            </a:prstGeom>
            <a:solidFill>
              <a:srgbClr val="FFC000"/>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27" name="Oval 4"/>
            <p:cNvSpPr/>
            <p:nvPr/>
          </p:nvSpPr>
          <p:spPr>
            <a:xfrm>
              <a:off x="5113063" y="2704408"/>
              <a:ext cx="1427484" cy="1099006"/>
            </a:xfrm>
            <a:prstGeom prst="rect">
              <a:avLst/>
            </a:prstGeom>
            <a:noFill/>
            <a:ln>
              <a:noFill/>
            </a:ln>
            <a:effectLst/>
          </p:spPr>
          <p:txBody>
            <a:bodyPr spcFirstLastPara="0" vert="horz" wrap="square" lIns="21590" tIns="21590" rIns="21590" bIns="2159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Minore</a:t>
              </a:r>
              <a:endParaRPr kumimoji="0" lang="en-GB" sz="24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a typeface="+mn-ea"/>
                <a:cs typeface="+mn-cs"/>
              </a:endParaRPr>
            </a:p>
          </p:txBody>
        </p:sp>
      </p:grpSp>
      <p:grpSp>
        <p:nvGrpSpPr>
          <p:cNvPr id="285" name="Group 284"/>
          <p:cNvGrpSpPr/>
          <p:nvPr/>
        </p:nvGrpSpPr>
        <p:grpSpPr>
          <a:xfrm>
            <a:off x="4572000" y="2458727"/>
            <a:ext cx="951406" cy="898265"/>
            <a:chOff x="4976578" y="83972"/>
            <a:chExt cx="1230497" cy="1186185"/>
          </a:xfrm>
          <a:solidFill>
            <a:schemeClr val="accent5"/>
          </a:solidFill>
        </p:grpSpPr>
        <p:sp>
          <p:nvSpPr>
            <p:cNvPr id="322" name="Oval 321"/>
            <p:cNvSpPr/>
            <p:nvPr/>
          </p:nvSpPr>
          <p:spPr>
            <a:xfrm>
              <a:off x="4976578" y="83972"/>
              <a:ext cx="1230497" cy="1186185"/>
            </a:xfrm>
            <a:prstGeom prst="ellipse">
              <a:avLst/>
            </a:prstGeom>
            <a:grp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23" name="Oval 8"/>
            <p:cNvSpPr/>
            <p:nvPr/>
          </p:nvSpPr>
          <p:spPr>
            <a:xfrm>
              <a:off x="5156780" y="257685"/>
              <a:ext cx="870093" cy="838759"/>
            </a:xfrm>
            <a:prstGeom prst="rect">
              <a:avLst/>
            </a:prstGeom>
            <a:grpFill/>
            <a:ln>
              <a:no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Prefettura </a:t>
              </a:r>
              <a:endParaRPr kumimoji="0" lang="en-GB" sz="12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a typeface="+mn-ea"/>
                <a:cs typeface="+mn-cs"/>
              </a:endParaRPr>
            </a:p>
          </p:txBody>
        </p:sp>
      </p:grpSp>
      <p:grpSp>
        <p:nvGrpSpPr>
          <p:cNvPr id="287" name="Group 286"/>
          <p:cNvGrpSpPr/>
          <p:nvPr/>
        </p:nvGrpSpPr>
        <p:grpSpPr>
          <a:xfrm>
            <a:off x="5832240" y="2961048"/>
            <a:ext cx="900000" cy="900000"/>
            <a:chOff x="8106844" y="0"/>
            <a:chExt cx="1230497" cy="1186185"/>
          </a:xfrm>
          <a:solidFill>
            <a:schemeClr val="accent5"/>
          </a:solidFill>
        </p:grpSpPr>
        <p:sp>
          <p:nvSpPr>
            <p:cNvPr id="318" name="Oval 317"/>
            <p:cNvSpPr/>
            <p:nvPr/>
          </p:nvSpPr>
          <p:spPr>
            <a:xfrm>
              <a:off x="8106844" y="0"/>
              <a:ext cx="1230497" cy="1186185"/>
            </a:xfrm>
            <a:prstGeom prst="ellipse">
              <a:avLst/>
            </a:prstGeom>
            <a:grp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19" name="Oval 12"/>
            <p:cNvSpPr/>
            <p:nvPr/>
          </p:nvSpPr>
          <p:spPr>
            <a:xfrm>
              <a:off x="8287046" y="173713"/>
              <a:ext cx="870093" cy="838759"/>
            </a:xfrm>
            <a:prstGeom prst="rect">
              <a:avLst/>
            </a:prstGeom>
            <a:grpFill/>
            <a:ln>
              <a:no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Questura</a:t>
              </a: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 </a:t>
              </a:r>
              <a:endParaRPr kumimoji="0" lang="en-GB" sz="12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a typeface="+mn-ea"/>
                <a:cs typeface="+mn-cs"/>
              </a:endParaRPr>
            </a:p>
          </p:txBody>
        </p:sp>
      </p:grpSp>
      <p:grpSp>
        <p:nvGrpSpPr>
          <p:cNvPr id="289" name="Group 288"/>
          <p:cNvGrpSpPr/>
          <p:nvPr/>
        </p:nvGrpSpPr>
        <p:grpSpPr>
          <a:xfrm>
            <a:off x="6333237" y="3789040"/>
            <a:ext cx="1047075" cy="900000"/>
            <a:chOff x="9755559" y="2257531"/>
            <a:chExt cx="1183272" cy="1092130"/>
          </a:xfrm>
          <a:solidFill>
            <a:schemeClr val="accent5"/>
          </a:solidFill>
        </p:grpSpPr>
        <p:sp>
          <p:nvSpPr>
            <p:cNvPr id="314" name="Oval 313"/>
            <p:cNvSpPr/>
            <p:nvPr/>
          </p:nvSpPr>
          <p:spPr>
            <a:xfrm>
              <a:off x="9755559" y="2257531"/>
              <a:ext cx="1183272" cy="1092130"/>
            </a:xfrm>
            <a:prstGeom prst="ellipse">
              <a:avLst/>
            </a:prstGeom>
            <a:grp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15" name="Oval 16"/>
            <p:cNvSpPr/>
            <p:nvPr/>
          </p:nvSpPr>
          <p:spPr>
            <a:xfrm>
              <a:off x="9928845" y="2417470"/>
              <a:ext cx="836700" cy="772252"/>
            </a:xfrm>
            <a:prstGeom prst="rect">
              <a:avLst/>
            </a:prstGeom>
            <a:grpFill/>
            <a:ln>
              <a:no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Giudice</a:t>
              </a: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 </a:t>
              </a: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Tutelare</a:t>
              </a:r>
              <a:endParaRPr kumimoji="0" lang="en-GB" sz="12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a typeface="+mn-ea"/>
                <a:cs typeface="+mn-cs"/>
              </a:endParaRPr>
            </a:p>
          </p:txBody>
        </p:sp>
      </p:grpSp>
      <p:grpSp>
        <p:nvGrpSpPr>
          <p:cNvPr id="291" name="Group 290"/>
          <p:cNvGrpSpPr/>
          <p:nvPr/>
        </p:nvGrpSpPr>
        <p:grpSpPr>
          <a:xfrm>
            <a:off x="5426402" y="5013176"/>
            <a:ext cx="1017806" cy="900000"/>
            <a:chOff x="8435446" y="4457771"/>
            <a:chExt cx="1230497" cy="1186185"/>
          </a:xfrm>
          <a:solidFill>
            <a:schemeClr val="accent5"/>
          </a:solidFill>
        </p:grpSpPr>
        <p:sp>
          <p:nvSpPr>
            <p:cNvPr id="310" name="Oval 309"/>
            <p:cNvSpPr/>
            <p:nvPr/>
          </p:nvSpPr>
          <p:spPr>
            <a:xfrm>
              <a:off x="8435446" y="4457771"/>
              <a:ext cx="1230497" cy="1186185"/>
            </a:xfrm>
            <a:prstGeom prst="ellipse">
              <a:avLst/>
            </a:prstGeom>
            <a:grp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11" name="Oval 20"/>
            <p:cNvSpPr/>
            <p:nvPr/>
          </p:nvSpPr>
          <p:spPr>
            <a:xfrm>
              <a:off x="8615648" y="4631484"/>
              <a:ext cx="870093" cy="838759"/>
            </a:xfrm>
            <a:prstGeom prst="rect">
              <a:avLst/>
            </a:prstGeom>
            <a:grpFill/>
            <a:ln>
              <a:no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ASL</a:t>
              </a:r>
              <a:endParaRPr kumimoji="0" lang="en-GB" sz="12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a typeface="+mn-ea"/>
                <a:cs typeface="+mn-cs"/>
              </a:endParaRPr>
            </a:p>
          </p:txBody>
        </p:sp>
      </p:grpSp>
      <p:grpSp>
        <p:nvGrpSpPr>
          <p:cNvPr id="293" name="Group 292"/>
          <p:cNvGrpSpPr/>
          <p:nvPr/>
        </p:nvGrpSpPr>
        <p:grpSpPr>
          <a:xfrm>
            <a:off x="3275856" y="4941408"/>
            <a:ext cx="1044216" cy="900000"/>
            <a:chOff x="2533907" y="4561468"/>
            <a:chExt cx="1230497" cy="1186185"/>
          </a:xfrm>
          <a:solidFill>
            <a:schemeClr val="accent5"/>
          </a:solidFill>
        </p:grpSpPr>
        <p:sp>
          <p:nvSpPr>
            <p:cNvPr id="306" name="Oval 305"/>
            <p:cNvSpPr/>
            <p:nvPr/>
          </p:nvSpPr>
          <p:spPr>
            <a:xfrm>
              <a:off x="2533907" y="4561468"/>
              <a:ext cx="1230497" cy="1186185"/>
            </a:xfrm>
            <a:prstGeom prst="ellipse">
              <a:avLst/>
            </a:prstGeom>
            <a:grp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07" name="Oval 24"/>
            <p:cNvSpPr/>
            <p:nvPr/>
          </p:nvSpPr>
          <p:spPr>
            <a:xfrm>
              <a:off x="2714109" y="4735181"/>
              <a:ext cx="870093" cy="838759"/>
            </a:xfrm>
            <a:prstGeom prst="rect">
              <a:avLst/>
            </a:prstGeom>
            <a:grpFill/>
            <a:ln>
              <a:no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Tribunale</a:t>
              </a: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 per i </a:t>
              </a: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Minorenni</a:t>
              </a: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 </a:t>
              </a:r>
              <a:endParaRPr kumimoji="0" lang="en-GB" sz="12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a typeface="+mn-ea"/>
                <a:cs typeface="+mn-cs"/>
              </a:endParaRPr>
            </a:p>
          </p:txBody>
        </p:sp>
      </p:grpSp>
      <p:grpSp>
        <p:nvGrpSpPr>
          <p:cNvPr id="295" name="Group 294"/>
          <p:cNvGrpSpPr/>
          <p:nvPr/>
        </p:nvGrpSpPr>
        <p:grpSpPr>
          <a:xfrm>
            <a:off x="2483768" y="3933056"/>
            <a:ext cx="900000" cy="900000"/>
            <a:chOff x="1098609" y="2959036"/>
            <a:chExt cx="1230497" cy="1186185"/>
          </a:xfrm>
          <a:solidFill>
            <a:schemeClr val="accent5"/>
          </a:solidFill>
        </p:grpSpPr>
        <p:sp>
          <p:nvSpPr>
            <p:cNvPr id="302" name="Oval 301"/>
            <p:cNvSpPr/>
            <p:nvPr/>
          </p:nvSpPr>
          <p:spPr>
            <a:xfrm>
              <a:off x="1098609" y="2959036"/>
              <a:ext cx="1230497" cy="1186185"/>
            </a:xfrm>
            <a:prstGeom prst="ellipse">
              <a:avLst/>
            </a:prstGeom>
            <a:grp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03" name="Oval 28"/>
            <p:cNvSpPr/>
            <p:nvPr/>
          </p:nvSpPr>
          <p:spPr>
            <a:xfrm>
              <a:off x="1278811" y="3132749"/>
              <a:ext cx="870093" cy="838759"/>
            </a:xfrm>
            <a:prstGeom prst="rect">
              <a:avLst/>
            </a:prstGeom>
            <a:grpFill/>
            <a:ln>
              <a:no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Servizi</a:t>
              </a: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 Sociali del </a:t>
              </a: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Comune</a:t>
              </a: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 </a:t>
              </a:r>
              <a:endParaRPr kumimoji="0" lang="en-GB" sz="12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a typeface="+mn-ea"/>
                <a:cs typeface="+mn-cs"/>
              </a:endParaRPr>
            </a:p>
          </p:txBody>
        </p:sp>
      </p:grpSp>
      <p:grpSp>
        <p:nvGrpSpPr>
          <p:cNvPr id="297" name="Group 296"/>
          <p:cNvGrpSpPr/>
          <p:nvPr/>
        </p:nvGrpSpPr>
        <p:grpSpPr>
          <a:xfrm>
            <a:off x="3214422" y="2743097"/>
            <a:ext cx="1033442" cy="900000"/>
            <a:chOff x="1286530" y="423287"/>
            <a:chExt cx="1230497" cy="1186185"/>
          </a:xfrm>
          <a:solidFill>
            <a:schemeClr val="accent5"/>
          </a:solidFill>
        </p:grpSpPr>
        <p:sp>
          <p:nvSpPr>
            <p:cNvPr id="298" name="Oval 297"/>
            <p:cNvSpPr/>
            <p:nvPr/>
          </p:nvSpPr>
          <p:spPr>
            <a:xfrm>
              <a:off x="1286530" y="423287"/>
              <a:ext cx="1230497" cy="1186185"/>
            </a:xfrm>
            <a:prstGeom prst="ellipse">
              <a:avLst/>
            </a:prstGeom>
            <a:grp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299" name="Oval 32"/>
            <p:cNvSpPr/>
            <p:nvPr/>
          </p:nvSpPr>
          <p:spPr>
            <a:xfrm>
              <a:off x="1466732" y="660550"/>
              <a:ext cx="870094" cy="699804"/>
            </a:xfrm>
            <a:prstGeom prst="rect">
              <a:avLst/>
            </a:prstGeom>
            <a:grpFill/>
            <a:ln>
              <a:no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Istituti</a:t>
              </a: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 </a:t>
              </a: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Scolastici</a:t>
              </a:r>
              <a:endParaRPr kumimoji="0" lang="en-GB" sz="12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a typeface="+mn-ea"/>
                <a:cs typeface="+mn-cs"/>
              </a:endParaRPr>
            </a:p>
          </p:txBody>
        </p:sp>
      </p:grpSp>
      <p:sp>
        <p:nvSpPr>
          <p:cNvPr id="368" name="Oval 367"/>
          <p:cNvSpPr/>
          <p:nvPr/>
        </p:nvSpPr>
        <p:spPr>
          <a:xfrm>
            <a:off x="5796136" y="1916832"/>
            <a:ext cx="1697450" cy="1007912"/>
          </a:xfrm>
          <a:prstGeom prst="ellipse">
            <a:avLst/>
          </a:prstGeom>
          <a:solidFill>
            <a:schemeClr val="bg1">
              <a:lumMod val="95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74" name="Oval 373"/>
          <p:cNvSpPr/>
          <p:nvPr/>
        </p:nvSpPr>
        <p:spPr>
          <a:xfrm>
            <a:off x="755576" y="2708920"/>
            <a:ext cx="1524099" cy="1080000"/>
          </a:xfrm>
          <a:prstGeom prst="ellipse">
            <a:avLst/>
          </a:prstGeom>
          <a:solidFill>
            <a:schemeClr val="bg1">
              <a:lumMod val="95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82" name="AutoShape 6"/>
          <p:cNvSpPr>
            <a:spLocks noChangeArrowheads="1"/>
          </p:cNvSpPr>
          <p:nvPr/>
        </p:nvSpPr>
        <p:spPr bwMode="auto">
          <a:xfrm>
            <a:off x="539552" y="1484784"/>
            <a:ext cx="8357969" cy="360000"/>
          </a:xfrm>
          <a:prstGeom prst="roundRect">
            <a:avLst>
              <a:gd name="adj" fmla="val 7019"/>
            </a:avLst>
          </a:prstGeom>
          <a:solidFill>
            <a:schemeClr val="accent2"/>
          </a:solidFill>
          <a:ln w="9525">
            <a:noFill/>
            <a:round/>
            <a:headEnd/>
            <a:tailEnd/>
          </a:ln>
        </p:spPr>
        <p:txBody>
          <a:bodyPr wrap="none" lIns="95773" tIns="47887" rIns="95773" bIns="47887" anchor="ctr">
            <a:scene3d>
              <a:camera prst="orthographicFront"/>
              <a:lightRig rig="threePt" dir="t"/>
            </a:scene3d>
            <a:sp3d extrusionH="57150">
              <a:bevelT w="82550" h="38100" prst="coolSlant"/>
            </a:sp3d>
          </a:bodyPr>
          <a:lstStyle/>
          <a:p>
            <a:pPr algn="ctr" defTabSz="958850">
              <a:defRPr/>
            </a:pPr>
            <a:r>
              <a:rPr lang="it-IT" sz="1600" b="1" baseline="0" dirty="0" smtClean="0">
                <a:solidFill>
                  <a:srgbClr val="6699FF"/>
                </a:solidFill>
              </a:rPr>
              <a:t>Il Contesto del Sistema di accoglienza (2/3)</a:t>
            </a:r>
            <a:endParaRPr lang="it-IT" sz="1600" b="1" baseline="0" dirty="0">
              <a:solidFill>
                <a:srgbClr val="6699FF"/>
              </a:solidFill>
            </a:endParaRPr>
          </a:p>
        </p:txBody>
      </p:sp>
      <p:pic>
        <p:nvPicPr>
          <p:cNvPr id="394" name="Picture 11"/>
          <p:cNvPicPr>
            <a:picLocks noChangeAspect="1" noChangeArrowheads="1"/>
          </p:cNvPicPr>
          <p:nvPr/>
        </p:nvPicPr>
        <p:blipFill rotWithShape="1">
          <a:blip r:embed="rId2">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31183" t="48599" r="66640" b="47543"/>
          <a:stretch/>
        </p:blipFill>
        <p:spPr bwMode="auto">
          <a:xfrm>
            <a:off x="611560" y="2600056"/>
            <a:ext cx="492108" cy="54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 name="Rectangle 56"/>
          <p:cNvSpPr>
            <a:spLocks noChangeArrowheads="1"/>
          </p:cNvSpPr>
          <p:nvPr/>
        </p:nvSpPr>
        <p:spPr bwMode="auto">
          <a:xfrm>
            <a:off x="5868144" y="2132856"/>
            <a:ext cx="1542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D200"/>
              </a:buClr>
              <a:buSzPct val="75000"/>
              <a:buFont typeface="Arial" pitchFamily="34" charset="0"/>
              <a:buChar char="►"/>
              <a:defRPr sz="2400">
                <a:solidFill>
                  <a:srgbClr val="646464"/>
                </a:solidFill>
                <a:latin typeface="Arial" pitchFamily="34" charset="0"/>
              </a:defRPr>
            </a:lvl1pPr>
            <a:lvl2pPr marL="742950" indent="-285750" eaLnBrk="0" hangingPunct="0">
              <a:spcBef>
                <a:spcPct val="20000"/>
              </a:spcBef>
              <a:buClr>
                <a:srgbClr val="FFD200"/>
              </a:buClr>
              <a:buSzPct val="75000"/>
              <a:buFont typeface="Arial" pitchFamily="34" charset="0"/>
              <a:buChar char="►"/>
              <a:defRPr sz="2000">
                <a:solidFill>
                  <a:srgbClr val="646464"/>
                </a:solidFill>
                <a:latin typeface="Arial" pitchFamily="34" charset="0"/>
              </a:defRPr>
            </a:lvl2pPr>
            <a:lvl3pPr marL="1143000" indent="-228600" eaLnBrk="0" hangingPunct="0">
              <a:spcBef>
                <a:spcPct val="20000"/>
              </a:spcBef>
              <a:buClr>
                <a:srgbClr val="FFD200"/>
              </a:buClr>
              <a:buSzPct val="75000"/>
              <a:buFont typeface="Arial" pitchFamily="34" charset="0"/>
              <a:buChar char="►"/>
              <a:defRPr>
                <a:solidFill>
                  <a:srgbClr val="646464"/>
                </a:solidFill>
                <a:latin typeface="Arial" pitchFamily="34" charset="0"/>
              </a:defRPr>
            </a:lvl3pPr>
            <a:lvl4pPr marL="1600200" indent="-228600" eaLnBrk="0" hangingPunct="0">
              <a:spcBef>
                <a:spcPct val="20000"/>
              </a:spcBef>
              <a:buClr>
                <a:srgbClr val="FFD200"/>
              </a:buClr>
              <a:buSzPct val="75000"/>
              <a:buFont typeface="Arial" pitchFamily="34" charset="0"/>
              <a:buChar char="►"/>
              <a:defRPr sz="1600">
                <a:solidFill>
                  <a:srgbClr val="646464"/>
                </a:solidFill>
                <a:latin typeface="Arial" pitchFamily="34" charset="0"/>
              </a:defRPr>
            </a:lvl4pPr>
            <a:lvl5pPr marL="2057400" indent="-228600" eaLnBrk="0" hangingPunct="0">
              <a:spcBef>
                <a:spcPct val="20000"/>
              </a:spcBef>
              <a:buClr>
                <a:srgbClr val="FFD200"/>
              </a:buClr>
              <a:buSzPct val="75000"/>
              <a:buFont typeface="Arial" pitchFamily="34" charset="0"/>
              <a:buChar char="►"/>
              <a:defRPr sz="1600">
                <a:solidFill>
                  <a:srgbClr val="646464"/>
                </a:solidFill>
                <a:latin typeface="Arial" pitchFamily="34" charset="0"/>
              </a:defRPr>
            </a:lvl5pPr>
            <a:lvl6pPr marL="2514600" indent="-228600" eaLnBrk="0" fontAlgn="base" hangingPunct="0">
              <a:spcBef>
                <a:spcPct val="20000"/>
              </a:spcBef>
              <a:spcAft>
                <a:spcPct val="0"/>
              </a:spcAft>
              <a:buClr>
                <a:srgbClr val="FFD200"/>
              </a:buClr>
              <a:buSzPct val="75000"/>
              <a:buFont typeface="Arial" pitchFamily="34" charset="0"/>
              <a:buChar char="►"/>
              <a:defRPr sz="1600">
                <a:solidFill>
                  <a:srgbClr val="646464"/>
                </a:solidFill>
                <a:latin typeface="Arial" pitchFamily="34" charset="0"/>
              </a:defRPr>
            </a:lvl6pPr>
            <a:lvl7pPr marL="2971800" indent="-228600" eaLnBrk="0" fontAlgn="base" hangingPunct="0">
              <a:spcBef>
                <a:spcPct val="20000"/>
              </a:spcBef>
              <a:spcAft>
                <a:spcPct val="0"/>
              </a:spcAft>
              <a:buClr>
                <a:srgbClr val="FFD200"/>
              </a:buClr>
              <a:buSzPct val="75000"/>
              <a:buFont typeface="Arial" pitchFamily="34" charset="0"/>
              <a:buChar char="►"/>
              <a:defRPr sz="1600">
                <a:solidFill>
                  <a:srgbClr val="646464"/>
                </a:solidFill>
                <a:latin typeface="Arial" pitchFamily="34" charset="0"/>
              </a:defRPr>
            </a:lvl7pPr>
            <a:lvl8pPr marL="3429000" indent="-228600" eaLnBrk="0" fontAlgn="base" hangingPunct="0">
              <a:spcBef>
                <a:spcPct val="20000"/>
              </a:spcBef>
              <a:spcAft>
                <a:spcPct val="0"/>
              </a:spcAft>
              <a:buClr>
                <a:srgbClr val="FFD200"/>
              </a:buClr>
              <a:buSzPct val="75000"/>
              <a:buFont typeface="Arial" pitchFamily="34" charset="0"/>
              <a:buChar char="►"/>
              <a:defRPr sz="1600">
                <a:solidFill>
                  <a:srgbClr val="646464"/>
                </a:solidFill>
                <a:latin typeface="Arial" pitchFamily="34" charset="0"/>
              </a:defRPr>
            </a:lvl8pPr>
            <a:lvl9pPr marL="3886200" indent="-228600" eaLnBrk="0" fontAlgn="base" hangingPunct="0">
              <a:spcBef>
                <a:spcPct val="20000"/>
              </a:spcBef>
              <a:spcAft>
                <a:spcPct val="0"/>
              </a:spcAft>
              <a:buClr>
                <a:srgbClr val="FFD200"/>
              </a:buClr>
              <a:buSzPct val="75000"/>
              <a:buFont typeface="Arial" pitchFamily="34" charset="0"/>
              <a:buChar char="►"/>
              <a:defRPr sz="1600">
                <a:solidFill>
                  <a:srgbClr val="646464"/>
                </a:solidFill>
                <a:latin typeface="Arial" pitchFamily="34" charset="0"/>
              </a:defRPr>
            </a:lvl9pPr>
          </a:lstStyle>
          <a:p>
            <a:pPr algn="ctr" eaLnBrk="1" hangingPunct="1">
              <a:spcBef>
                <a:spcPct val="0"/>
              </a:spcBef>
              <a:buClrTx/>
              <a:buSzTx/>
              <a:buFontTx/>
              <a:buNone/>
            </a:pPr>
            <a:r>
              <a:rPr lang="it-IT" altLang="it-IT" sz="1800" b="1" dirty="0" smtClean="0">
                <a:solidFill>
                  <a:srgbClr val="000000"/>
                </a:solidFill>
                <a:latin typeface="EYInterstate" panose="02000503020000020004" pitchFamily="2" charset="0"/>
              </a:rPr>
              <a:t>Strutture di prima</a:t>
            </a:r>
          </a:p>
          <a:p>
            <a:pPr algn="ctr" eaLnBrk="1" hangingPunct="1">
              <a:spcBef>
                <a:spcPct val="0"/>
              </a:spcBef>
              <a:buClrTx/>
              <a:buSzTx/>
              <a:buFontTx/>
              <a:buNone/>
            </a:pPr>
            <a:r>
              <a:rPr lang="it-IT" altLang="it-IT" sz="1800" b="1" dirty="0" smtClean="0">
                <a:solidFill>
                  <a:srgbClr val="000000"/>
                </a:solidFill>
                <a:latin typeface="EYInterstate" panose="02000503020000020004" pitchFamily="2" charset="0"/>
              </a:rPr>
              <a:t> accoglienza FAMI </a:t>
            </a:r>
            <a:endParaRPr lang="it-IT" altLang="it-IT" sz="1800" b="1" dirty="0">
              <a:solidFill>
                <a:srgbClr val="000000"/>
              </a:solidFill>
              <a:latin typeface="EYInterstate" panose="02000503020000020004" pitchFamily="2" charset="0"/>
            </a:endParaRPr>
          </a:p>
        </p:txBody>
      </p:sp>
      <p:sp>
        <p:nvSpPr>
          <p:cNvPr id="396" name="Rectangle 56"/>
          <p:cNvSpPr>
            <a:spLocks noChangeArrowheads="1"/>
          </p:cNvSpPr>
          <p:nvPr/>
        </p:nvSpPr>
        <p:spPr bwMode="auto">
          <a:xfrm>
            <a:off x="922779" y="2996952"/>
            <a:ext cx="1295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D200"/>
              </a:buClr>
              <a:buSzPct val="75000"/>
              <a:buFont typeface="Arial" pitchFamily="34" charset="0"/>
              <a:buChar char="►"/>
              <a:defRPr sz="2400">
                <a:solidFill>
                  <a:srgbClr val="646464"/>
                </a:solidFill>
                <a:latin typeface="Arial" pitchFamily="34" charset="0"/>
              </a:defRPr>
            </a:lvl1pPr>
            <a:lvl2pPr marL="742950" indent="-285750" eaLnBrk="0" hangingPunct="0">
              <a:spcBef>
                <a:spcPct val="20000"/>
              </a:spcBef>
              <a:buClr>
                <a:srgbClr val="FFD200"/>
              </a:buClr>
              <a:buSzPct val="75000"/>
              <a:buFont typeface="Arial" pitchFamily="34" charset="0"/>
              <a:buChar char="►"/>
              <a:defRPr sz="2000">
                <a:solidFill>
                  <a:srgbClr val="646464"/>
                </a:solidFill>
                <a:latin typeface="Arial" pitchFamily="34" charset="0"/>
              </a:defRPr>
            </a:lvl2pPr>
            <a:lvl3pPr marL="1143000" indent="-228600" eaLnBrk="0" hangingPunct="0">
              <a:spcBef>
                <a:spcPct val="20000"/>
              </a:spcBef>
              <a:buClr>
                <a:srgbClr val="FFD200"/>
              </a:buClr>
              <a:buSzPct val="75000"/>
              <a:buFont typeface="Arial" pitchFamily="34" charset="0"/>
              <a:buChar char="►"/>
              <a:defRPr>
                <a:solidFill>
                  <a:srgbClr val="646464"/>
                </a:solidFill>
                <a:latin typeface="Arial" pitchFamily="34" charset="0"/>
              </a:defRPr>
            </a:lvl3pPr>
            <a:lvl4pPr marL="1600200" indent="-228600" eaLnBrk="0" hangingPunct="0">
              <a:spcBef>
                <a:spcPct val="20000"/>
              </a:spcBef>
              <a:buClr>
                <a:srgbClr val="FFD200"/>
              </a:buClr>
              <a:buSzPct val="75000"/>
              <a:buFont typeface="Arial" pitchFamily="34" charset="0"/>
              <a:buChar char="►"/>
              <a:defRPr sz="1600">
                <a:solidFill>
                  <a:srgbClr val="646464"/>
                </a:solidFill>
                <a:latin typeface="Arial" pitchFamily="34" charset="0"/>
              </a:defRPr>
            </a:lvl4pPr>
            <a:lvl5pPr marL="2057400" indent="-228600" eaLnBrk="0" hangingPunct="0">
              <a:spcBef>
                <a:spcPct val="20000"/>
              </a:spcBef>
              <a:buClr>
                <a:srgbClr val="FFD200"/>
              </a:buClr>
              <a:buSzPct val="75000"/>
              <a:buFont typeface="Arial" pitchFamily="34" charset="0"/>
              <a:buChar char="►"/>
              <a:defRPr sz="1600">
                <a:solidFill>
                  <a:srgbClr val="646464"/>
                </a:solidFill>
                <a:latin typeface="Arial" pitchFamily="34" charset="0"/>
              </a:defRPr>
            </a:lvl5pPr>
            <a:lvl6pPr marL="2514600" indent="-228600" eaLnBrk="0" fontAlgn="base" hangingPunct="0">
              <a:spcBef>
                <a:spcPct val="20000"/>
              </a:spcBef>
              <a:spcAft>
                <a:spcPct val="0"/>
              </a:spcAft>
              <a:buClr>
                <a:srgbClr val="FFD200"/>
              </a:buClr>
              <a:buSzPct val="75000"/>
              <a:buFont typeface="Arial" pitchFamily="34" charset="0"/>
              <a:buChar char="►"/>
              <a:defRPr sz="1600">
                <a:solidFill>
                  <a:srgbClr val="646464"/>
                </a:solidFill>
                <a:latin typeface="Arial" pitchFamily="34" charset="0"/>
              </a:defRPr>
            </a:lvl6pPr>
            <a:lvl7pPr marL="2971800" indent="-228600" eaLnBrk="0" fontAlgn="base" hangingPunct="0">
              <a:spcBef>
                <a:spcPct val="20000"/>
              </a:spcBef>
              <a:spcAft>
                <a:spcPct val="0"/>
              </a:spcAft>
              <a:buClr>
                <a:srgbClr val="FFD200"/>
              </a:buClr>
              <a:buSzPct val="75000"/>
              <a:buFont typeface="Arial" pitchFamily="34" charset="0"/>
              <a:buChar char="►"/>
              <a:defRPr sz="1600">
                <a:solidFill>
                  <a:srgbClr val="646464"/>
                </a:solidFill>
                <a:latin typeface="Arial" pitchFamily="34" charset="0"/>
              </a:defRPr>
            </a:lvl7pPr>
            <a:lvl8pPr marL="3429000" indent="-228600" eaLnBrk="0" fontAlgn="base" hangingPunct="0">
              <a:spcBef>
                <a:spcPct val="20000"/>
              </a:spcBef>
              <a:spcAft>
                <a:spcPct val="0"/>
              </a:spcAft>
              <a:buClr>
                <a:srgbClr val="FFD200"/>
              </a:buClr>
              <a:buSzPct val="75000"/>
              <a:buFont typeface="Arial" pitchFamily="34" charset="0"/>
              <a:buChar char="►"/>
              <a:defRPr sz="1600">
                <a:solidFill>
                  <a:srgbClr val="646464"/>
                </a:solidFill>
                <a:latin typeface="Arial" pitchFamily="34" charset="0"/>
              </a:defRPr>
            </a:lvl8pPr>
            <a:lvl9pPr marL="3886200" indent="-228600" eaLnBrk="0" fontAlgn="base" hangingPunct="0">
              <a:spcBef>
                <a:spcPct val="20000"/>
              </a:spcBef>
              <a:spcAft>
                <a:spcPct val="0"/>
              </a:spcAft>
              <a:buClr>
                <a:srgbClr val="FFD200"/>
              </a:buClr>
              <a:buSzPct val="75000"/>
              <a:buFont typeface="Arial" pitchFamily="34" charset="0"/>
              <a:buChar char="►"/>
              <a:defRPr sz="1600">
                <a:solidFill>
                  <a:srgbClr val="646464"/>
                </a:solidFill>
                <a:latin typeface="Arial" pitchFamily="34" charset="0"/>
              </a:defRPr>
            </a:lvl9pPr>
          </a:lstStyle>
          <a:p>
            <a:pPr algn="ctr" eaLnBrk="1" hangingPunct="1">
              <a:spcBef>
                <a:spcPct val="0"/>
              </a:spcBef>
              <a:buClrTx/>
              <a:buSzTx/>
              <a:buFontTx/>
              <a:buNone/>
            </a:pPr>
            <a:r>
              <a:rPr lang="it-IT" altLang="it-IT" sz="1800" b="1" dirty="0" smtClean="0">
                <a:solidFill>
                  <a:srgbClr val="000000"/>
                </a:solidFill>
                <a:latin typeface="EYInterstate" panose="02000503020000020004" pitchFamily="2" charset="0"/>
              </a:rPr>
              <a:t>CAS/Strutture </a:t>
            </a:r>
          </a:p>
          <a:p>
            <a:pPr algn="ctr" eaLnBrk="1" hangingPunct="1">
              <a:spcBef>
                <a:spcPct val="0"/>
              </a:spcBef>
              <a:buClrTx/>
              <a:buSzTx/>
              <a:buFontTx/>
              <a:buNone/>
            </a:pPr>
            <a:r>
              <a:rPr lang="it-IT" altLang="it-IT" sz="1800" b="1" dirty="0" smtClean="0">
                <a:solidFill>
                  <a:srgbClr val="000000"/>
                </a:solidFill>
                <a:latin typeface="EYInterstate" panose="02000503020000020004" pitchFamily="2" charset="0"/>
              </a:rPr>
              <a:t>ricettive </a:t>
            </a:r>
          </a:p>
          <a:p>
            <a:pPr algn="ctr" eaLnBrk="1" hangingPunct="1">
              <a:spcBef>
                <a:spcPct val="0"/>
              </a:spcBef>
              <a:buClrTx/>
              <a:buSzTx/>
              <a:buFontTx/>
              <a:buNone/>
            </a:pPr>
            <a:r>
              <a:rPr lang="it-IT" altLang="it-IT" sz="1800" b="1" dirty="0" smtClean="0">
                <a:solidFill>
                  <a:srgbClr val="000000"/>
                </a:solidFill>
                <a:latin typeface="EYInterstate" panose="02000503020000020004" pitchFamily="2" charset="0"/>
              </a:rPr>
              <a:t>temporanee</a:t>
            </a:r>
            <a:endParaRPr lang="it-IT" altLang="it-IT" sz="1800" b="1" dirty="0">
              <a:solidFill>
                <a:srgbClr val="000000"/>
              </a:solidFill>
              <a:latin typeface="EYInterstate" panose="02000503020000020004" pitchFamily="2" charset="0"/>
            </a:endParaRPr>
          </a:p>
        </p:txBody>
      </p:sp>
      <p:pic>
        <p:nvPicPr>
          <p:cNvPr id="397" name="Picture 11"/>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1291" t="48599" r="66640" b="47543"/>
          <a:stretch/>
        </p:blipFill>
        <p:spPr bwMode="auto">
          <a:xfrm>
            <a:off x="7308304" y="1865739"/>
            <a:ext cx="479734" cy="55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4408" y="5229200"/>
            <a:ext cx="473391" cy="52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4155" y="5501819"/>
            <a:ext cx="1033589" cy="375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1" name="Rectangle 56"/>
          <p:cNvSpPr>
            <a:spLocks noChangeArrowheads="1"/>
          </p:cNvSpPr>
          <p:nvPr/>
        </p:nvSpPr>
        <p:spPr bwMode="auto">
          <a:xfrm>
            <a:off x="1013369" y="5847655"/>
            <a:ext cx="16864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D200"/>
              </a:buClr>
              <a:buSzPct val="75000"/>
              <a:buFont typeface="Arial" pitchFamily="34" charset="0"/>
              <a:buChar char="►"/>
              <a:defRPr sz="2400">
                <a:solidFill>
                  <a:srgbClr val="646464"/>
                </a:solidFill>
                <a:latin typeface="Arial" pitchFamily="34" charset="0"/>
              </a:defRPr>
            </a:lvl1pPr>
            <a:lvl2pPr marL="742950" indent="-285750" eaLnBrk="0" hangingPunct="0">
              <a:spcBef>
                <a:spcPct val="20000"/>
              </a:spcBef>
              <a:buClr>
                <a:srgbClr val="FFD200"/>
              </a:buClr>
              <a:buSzPct val="75000"/>
              <a:buFont typeface="Arial" pitchFamily="34" charset="0"/>
              <a:buChar char="►"/>
              <a:defRPr sz="2000">
                <a:solidFill>
                  <a:srgbClr val="646464"/>
                </a:solidFill>
                <a:latin typeface="Arial" pitchFamily="34" charset="0"/>
              </a:defRPr>
            </a:lvl2pPr>
            <a:lvl3pPr marL="1143000" indent="-228600" eaLnBrk="0" hangingPunct="0">
              <a:spcBef>
                <a:spcPct val="20000"/>
              </a:spcBef>
              <a:buClr>
                <a:srgbClr val="FFD200"/>
              </a:buClr>
              <a:buSzPct val="75000"/>
              <a:buFont typeface="Arial" pitchFamily="34" charset="0"/>
              <a:buChar char="►"/>
              <a:defRPr>
                <a:solidFill>
                  <a:srgbClr val="646464"/>
                </a:solidFill>
                <a:latin typeface="Arial" pitchFamily="34" charset="0"/>
              </a:defRPr>
            </a:lvl3pPr>
            <a:lvl4pPr marL="1600200" indent="-228600" eaLnBrk="0" hangingPunct="0">
              <a:spcBef>
                <a:spcPct val="20000"/>
              </a:spcBef>
              <a:buClr>
                <a:srgbClr val="FFD200"/>
              </a:buClr>
              <a:buSzPct val="75000"/>
              <a:buFont typeface="Arial" pitchFamily="34" charset="0"/>
              <a:buChar char="►"/>
              <a:defRPr sz="1600">
                <a:solidFill>
                  <a:srgbClr val="646464"/>
                </a:solidFill>
                <a:latin typeface="Arial" pitchFamily="34" charset="0"/>
              </a:defRPr>
            </a:lvl4pPr>
            <a:lvl5pPr marL="2057400" indent="-228600" eaLnBrk="0" hangingPunct="0">
              <a:spcBef>
                <a:spcPct val="20000"/>
              </a:spcBef>
              <a:buClr>
                <a:srgbClr val="FFD200"/>
              </a:buClr>
              <a:buSzPct val="75000"/>
              <a:buFont typeface="Arial" pitchFamily="34" charset="0"/>
              <a:buChar char="►"/>
              <a:defRPr sz="1600">
                <a:solidFill>
                  <a:srgbClr val="646464"/>
                </a:solidFill>
                <a:latin typeface="Arial" pitchFamily="34" charset="0"/>
              </a:defRPr>
            </a:lvl5pPr>
            <a:lvl6pPr marL="2514600" indent="-228600" eaLnBrk="0" fontAlgn="base" hangingPunct="0">
              <a:spcBef>
                <a:spcPct val="20000"/>
              </a:spcBef>
              <a:spcAft>
                <a:spcPct val="0"/>
              </a:spcAft>
              <a:buClr>
                <a:srgbClr val="FFD200"/>
              </a:buClr>
              <a:buSzPct val="75000"/>
              <a:buFont typeface="Arial" pitchFamily="34" charset="0"/>
              <a:buChar char="►"/>
              <a:defRPr sz="1600">
                <a:solidFill>
                  <a:srgbClr val="646464"/>
                </a:solidFill>
                <a:latin typeface="Arial" pitchFamily="34" charset="0"/>
              </a:defRPr>
            </a:lvl6pPr>
            <a:lvl7pPr marL="2971800" indent="-228600" eaLnBrk="0" fontAlgn="base" hangingPunct="0">
              <a:spcBef>
                <a:spcPct val="20000"/>
              </a:spcBef>
              <a:spcAft>
                <a:spcPct val="0"/>
              </a:spcAft>
              <a:buClr>
                <a:srgbClr val="FFD200"/>
              </a:buClr>
              <a:buSzPct val="75000"/>
              <a:buFont typeface="Arial" pitchFamily="34" charset="0"/>
              <a:buChar char="►"/>
              <a:defRPr sz="1600">
                <a:solidFill>
                  <a:srgbClr val="646464"/>
                </a:solidFill>
                <a:latin typeface="Arial" pitchFamily="34" charset="0"/>
              </a:defRPr>
            </a:lvl7pPr>
            <a:lvl8pPr marL="3429000" indent="-228600" eaLnBrk="0" fontAlgn="base" hangingPunct="0">
              <a:spcBef>
                <a:spcPct val="20000"/>
              </a:spcBef>
              <a:spcAft>
                <a:spcPct val="0"/>
              </a:spcAft>
              <a:buClr>
                <a:srgbClr val="FFD200"/>
              </a:buClr>
              <a:buSzPct val="75000"/>
              <a:buFont typeface="Arial" pitchFamily="34" charset="0"/>
              <a:buChar char="►"/>
              <a:defRPr sz="1600">
                <a:solidFill>
                  <a:srgbClr val="646464"/>
                </a:solidFill>
                <a:latin typeface="Arial" pitchFamily="34" charset="0"/>
              </a:defRPr>
            </a:lvl8pPr>
            <a:lvl9pPr marL="3886200" indent="-228600" eaLnBrk="0" fontAlgn="base" hangingPunct="0">
              <a:spcBef>
                <a:spcPct val="20000"/>
              </a:spcBef>
              <a:spcAft>
                <a:spcPct val="0"/>
              </a:spcAft>
              <a:buClr>
                <a:srgbClr val="FFD200"/>
              </a:buClr>
              <a:buSzPct val="75000"/>
              <a:buFont typeface="Arial" pitchFamily="34" charset="0"/>
              <a:buChar char="►"/>
              <a:defRPr sz="1600">
                <a:solidFill>
                  <a:srgbClr val="646464"/>
                </a:solidFill>
                <a:latin typeface="Arial" pitchFamily="34" charset="0"/>
              </a:defRPr>
            </a:lvl9pPr>
          </a:lstStyle>
          <a:p>
            <a:pPr algn="ctr" eaLnBrk="1" hangingPunct="1">
              <a:spcBef>
                <a:spcPct val="0"/>
              </a:spcBef>
              <a:buClrTx/>
              <a:buSzTx/>
              <a:buFontTx/>
              <a:buNone/>
            </a:pPr>
            <a:r>
              <a:rPr lang="it-IT" altLang="it-IT" sz="1800" b="1" dirty="0">
                <a:solidFill>
                  <a:srgbClr val="000000"/>
                </a:solidFill>
                <a:latin typeface="EYInterstate" panose="02000503020000020004" pitchFamily="2" charset="0"/>
              </a:rPr>
              <a:t>Strutture di </a:t>
            </a:r>
            <a:r>
              <a:rPr lang="it-IT" altLang="it-IT" sz="1800" b="1" dirty="0" smtClean="0">
                <a:solidFill>
                  <a:srgbClr val="000000"/>
                </a:solidFill>
                <a:latin typeface="EYInterstate" panose="02000503020000020004" pitchFamily="2" charset="0"/>
              </a:rPr>
              <a:t>seconda</a:t>
            </a:r>
          </a:p>
          <a:p>
            <a:pPr algn="ctr" eaLnBrk="1" hangingPunct="1">
              <a:spcBef>
                <a:spcPct val="0"/>
              </a:spcBef>
              <a:buClrTx/>
              <a:buSzTx/>
              <a:buFontTx/>
              <a:buNone/>
            </a:pPr>
            <a:r>
              <a:rPr lang="it-IT" altLang="it-IT" sz="1800" b="1" dirty="0" smtClean="0">
                <a:solidFill>
                  <a:srgbClr val="000000"/>
                </a:solidFill>
                <a:latin typeface="EYInterstate" panose="02000503020000020004" pitchFamily="2" charset="0"/>
              </a:rPr>
              <a:t> accoglienza SPRAR</a:t>
            </a:r>
            <a:endParaRPr lang="it-IT" altLang="it-IT" sz="1800" b="1" dirty="0">
              <a:solidFill>
                <a:srgbClr val="000000"/>
              </a:solidFill>
              <a:latin typeface="EYInterstate" panose="02000503020000020004" pitchFamily="2" charset="0"/>
            </a:endParaRPr>
          </a:p>
        </p:txBody>
      </p:sp>
      <p:sp>
        <p:nvSpPr>
          <p:cNvPr id="409" name="Rounded Rectangle 408"/>
          <p:cNvSpPr/>
          <p:nvPr/>
        </p:nvSpPr>
        <p:spPr>
          <a:xfrm>
            <a:off x="7956376" y="2852936"/>
            <a:ext cx="421016" cy="2232248"/>
          </a:xfrm>
          <a:prstGeom prst="roundRect">
            <a:avLst/>
          </a:prstGeom>
          <a:solidFill>
            <a:schemeClr val="accent2">
              <a:lumMod val="20000"/>
              <a:lumOff val="80000"/>
            </a:schemeClr>
          </a:solidFill>
          <a:ln w="952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it-IT" sz="1400" baseline="0" dirty="0" smtClean="0">
                <a:solidFill>
                  <a:srgbClr val="000000"/>
                </a:solidFill>
                <a:latin typeface="Garamond" panose="02020404030301010803" pitchFamily="18" charset="0"/>
              </a:rPr>
              <a:t>Il Sistema di accoglienza</a:t>
            </a:r>
            <a:endParaRPr lang="it-IT" sz="1400" dirty="0" smtClean="0">
              <a:solidFill>
                <a:srgbClr val="000000"/>
              </a:solidFill>
              <a:latin typeface="Garamond" panose="02020404030301010803" pitchFamily="18" charset="0"/>
            </a:endParaRPr>
          </a:p>
        </p:txBody>
      </p:sp>
      <p:grpSp>
        <p:nvGrpSpPr>
          <p:cNvPr id="56" name="Group 55"/>
          <p:cNvGrpSpPr/>
          <p:nvPr/>
        </p:nvGrpSpPr>
        <p:grpSpPr>
          <a:xfrm>
            <a:off x="4330646" y="5409320"/>
            <a:ext cx="1033442" cy="900000"/>
            <a:chOff x="1286530" y="423287"/>
            <a:chExt cx="1230497" cy="1186185"/>
          </a:xfrm>
          <a:solidFill>
            <a:schemeClr val="accent5"/>
          </a:solidFill>
        </p:grpSpPr>
        <p:sp>
          <p:nvSpPr>
            <p:cNvPr id="57" name="Oval 56"/>
            <p:cNvSpPr/>
            <p:nvPr/>
          </p:nvSpPr>
          <p:spPr>
            <a:xfrm>
              <a:off x="1286530" y="423287"/>
              <a:ext cx="1230497" cy="1186185"/>
            </a:xfrm>
            <a:prstGeom prst="ellipse">
              <a:avLst/>
            </a:prstGeom>
            <a:grp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58" name="Oval 32"/>
            <p:cNvSpPr/>
            <p:nvPr/>
          </p:nvSpPr>
          <p:spPr>
            <a:xfrm>
              <a:off x="1466732" y="660550"/>
              <a:ext cx="870094" cy="699804"/>
            </a:xfrm>
            <a:prstGeom prst="rect">
              <a:avLst/>
            </a:prstGeom>
            <a:grpFill/>
            <a:ln>
              <a:no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Regioni</a:t>
              </a:r>
              <a:endParaRPr kumimoji="0" lang="en-GB" sz="12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a typeface="+mn-ea"/>
                <a:cs typeface="+mn-cs"/>
              </a:endParaRPr>
            </a:p>
          </p:txBody>
        </p:sp>
      </p:grpSp>
      <p:sp>
        <p:nvSpPr>
          <p:cNvPr id="2" name="Slide Number Placeholder 1"/>
          <p:cNvSpPr>
            <a:spLocks noGrp="1"/>
          </p:cNvSpPr>
          <p:nvPr>
            <p:ph type="sldNum" sz="quarter" idx="10"/>
          </p:nvPr>
        </p:nvSpPr>
        <p:spPr/>
        <p:txBody>
          <a:bodyPr/>
          <a:lstStyle/>
          <a:p>
            <a:pPr>
              <a:defRPr/>
            </a:pPr>
            <a:fld id="{F99EF2CC-54AF-485E-8420-F5873EE0A1E6}" type="slidenum">
              <a:rPr lang="en-US" smtClean="0"/>
              <a:pPr>
                <a:defRPr/>
              </a:pPr>
              <a:t>6</a:t>
            </a:fld>
            <a:endParaRPr lang="en-US" dirty="0"/>
          </a:p>
        </p:txBody>
      </p:sp>
      <p:sp>
        <p:nvSpPr>
          <p:cNvPr id="60" name="Rectangle 2"/>
          <p:cNvSpPr txBox="1">
            <a:spLocks noChangeArrowheads="1"/>
          </p:cNvSpPr>
          <p:nvPr/>
        </p:nvSpPr>
        <p:spPr>
          <a:xfrm>
            <a:off x="180528" y="981199"/>
            <a:ext cx="9144000" cy="575593"/>
          </a:xfrm>
          <a:prstGeom prst="rect">
            <a:avLst/>
          </a:prstGeom>
        </p:spPr>
        <p:txBody>
          <a:bodyPr/>
          <a:lstStyle>
            <a:lvl1pPr algn="l" rtl="0" eaLnBrk="0" fontAlgn="base" hangingPunct="0">
              <a:lnSpc>
                <a:spcPct val="85000"/>
              </a:lnSpc>
              <a:spcBef>
                <a:spcPct val="0"/>
              </a:spcBef>
              <a:spcAft>
                <a:spcPct val="0"/>
              </a:spcAft>
              <a:defRPr sz="2400" b="1">
                <a:solidFill>
                  <a:schemeClr val="bg2"/>
                </a:solidFill>
                <a:latin typeface="+mj-lt"/>
                <a:ea typeface="+mj-ea"/>
                <a:cs typeface="+mj-cs"/>
              </a:defRPr>
            </a:lvl1pPr>
            <a:lvl2pPr algn="l" rtl="0" eaLnBrk="0" fontAlgn="base" hangingPunct="0">
              <a:lnSpc>
                <a:spcPct val="85000"/>
              </a:lnSpc>
              <a:spcBef>
                <a:spcPct val="0"/>
              </a:spcBef>
              <a:spcAft>
                <a:spcPct val="0"/>
              </a:spcAft>
              <a:defRPr sz="2400" b="1">
                <a:solidFill>
                  <a:schemeClr val="bg2"/>
                </a:solidFill>
                <a:latin typeface="Arial" charset="0"/>
              </a:defRPr>
            </a:lvl2pPr>
            <a:lvl3pPr algn="l" rtl="0" eaLnBrk="0" fontAlgn="base" hangingPunct="0">
              <a:lnSpc>
                <a:spcPct val="85000"/>
              </a:lnSpc>
              <a:spcBef>
                <a:spcPct val="0"/>
              </a:spcBef>
              <a:spcAft>
                <a:spcPct val="0"/>
              </a:spcAft>
              <a:defRPr sz="2400" b="1">
                <a:solidFill>
                  <a:schemeClr val="bg2"/>
                </a:solidFill>
                <a:latin typeface="Arial" charset="0"/>
              </a:defRPr>
            </a:lvl3pPr>
            <a:lvl4pPr algn="l" rtl="0" eaLnBrk="0" fontAlgn="base" hangingPunct="0">
              <a:lnSpc>
                <a:spcPct val="85000"/>
              </a:lnSpc>
              <a:spcBef>
                <a:spcPct val="0"/>
              </a:spcBef>
              <a:spcAft>
                <a:spcPct val="0"/>
              </a:spcAft>
              <a:defRPr sz="2400" b="1">
                <a:solidFill>
                  <a:schemeClr val="bg2"/>
                </a:solidFill>
                <a:latin typeface="Arial" charset="0"/>
              </a:defRPr>
            </a:lvl4pPr>
            <a:lvl5pPr algn="l" rtl="0" eaLnBrk="0" fontAlgn="base" hangingPunct="0">
              <a:lnSpc>
                <a:spcPct val="85000"/>
              </a:lnSpc>
              <a:spcBef>
                <a:spcPct val="0"/>
              </a:spcBef>
              <a:spcAft>
                <a:spcPct val="0"/>
              </a:spcAft>
              <a:defRPr sz="2400" b="1">
                <a:solidFill>
                  <a:schemeClr val="bg2"/>
                </a:solidFill>
                <a:latin typeface="Arial" charset="0"/>
              </a:defRPr>
            </a:lvl5pPr>
            <a:lvl6pPr marL="457200" algn="l" rtl="0" fontAlgn="base">
              <a:lnSpc>
                <a:spcPct val="85000"/>
              </a:lnSpc>
              <a:spcBef>
                <a:spcPct val="0"/>
              </a:spcBef>
              <a:spcAft>
                <a:spcPct val="0"/>
              </a:spcAft>
              <a:defRPr sz="2400" b="1">
                <a:solidFill>
                  <a:schemeClr val="bg2"/>
                </a:solidFill>
                <a:latin typeface="Arial" charset="0"/>
              </a:defRPr>
            </a:lvl6pPr>
            <a:lvl7pPr marL="914400" algn="l" rtl="0" fontAlgn="base">
              <a:lnSpc>
                <a:spcPct val="85000"/>
              </a:lnSpc>
              <a:spcBef>
                <a:spcPct val="0"/>
              </a:spcBef>
              <a:spcAft>
                <a:spcPct val="0"/>
              </a:spcAft>
              <a:defRPr sz="2400" b="1">
                <a:solidFill>
                  <a:schemeClr val="bg2"/>
                </a:solidFill>
                <a:latin typeface="Arial" charset="0"/>
              </a:defRPr>
            </a:lvl7pPr>
            <a:lvl8pPr marL="1371600" algn="l" rtl="0" fontAlgn="base">
              <a:lnSpc>
                <a:spcPct val="85000"/>
              </a:lnSpc>
              <a:spcBef>
                <a:spcPct val="0"/>
              </a:spcBef>
              <a:spcAft>
                <a:spcPct val="0"/>
              </a:spcAft>
              <a:defRPr sz="2400" b="1">
                <a:solidFill>
                  <a:schemeClr val="bg2"/>
                </a:solidFill>
                <a:latin typeface="Arial" charset="0"/>
              </a:defRPr>
            </a:lvl8pPr>
            <a:lvl9pPr marL="1828800" algn="l" rtl="0" fontAlgn="base">
              <a:lnSpc>
                <a:spcPct val="85000"/>
              </a:lnSpc>
              <a:spcBef>
                <a:spcPct val="0"/>
              </a:spcBef>
              <a:spcAft>
                <a:spcPct val="0"/>
              </a:spcAft>
              <a:defRPr sz="2400" b="1">
                <a:solidFill>
                  <a:schemeClr val="bg2"/>
                </a:solidFill>
                <a:latin typeface="Arial" charset="0"/>
              </a:defRPr>
            </a:lvl9pPr>
          </a:lstStyle>
          <a:p>
            <a:pPr eaLnBrk="1" hangingPunct="1"/>
            <a:r>
              <a:rPr lang="it-IT" kern="0" baseline="0" dirty="0" smtClean="0"/>
              <a:t>L’accoglienza dei MSNA                                 </a:t>
            </a:r>
            <a:endParaRPr lang="it-IT" kern="0" baseline="0" dirty="0"/>
          </a:p>
        </p:txBody>
      </p:sp>
    </p:spTree>
    <p:extLst>
      <p:ext uri="{BB962C8B-B14F-4D97-AF65-F5344CB8AC3E}">
        <p14:creationId xmlns:p14="http://schemas.microsoft.com/office/powerpoint/2010/main" val="1144496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0" name="Straight Arrow Connector 139"/>
          <p:cNvCxnSpPr/>
          <p:nvPr/>
        </p:nvCxnSpPr>
        <p:spPr bwMode="auto">
          <a:xfrm>
            <a:off x="1475656" y="4236067"/>
            <a:ext cx="0" cy="648393"/>
          </a:xfrm>
          <a:prstGeom prst="straightConnector1">
            <a:avLst/>
          </a:prstGeom>
          <a:ln>
            <a:headEnd type="oval" w="med" len="med"/>
            <a:tailEnd type="triangle"/>
          </a:ln>
        </p:spPr>
        <p:style>
          <a:lnRef idx="1">
            <a:schemeClr val="dk1"/>
          </a:lnRef>
          <a:fillRef idx="0">
            <a:schemeClr val="dk1"/>
          </a:fillRef>
          <a:effectRef idx="0">
            <a:schemeClr val="dk1"/>
          </a:effectRef>
          <a:fontRef idx="minor">
            <a:schemeClr val="tx1"/>
          </a:fontRef>
        </p:style>
      </p:cxnSp>
      <p:cxnSp>
        <p:nvCxnSpPr>
          <p:cNvPr id="141" name="Straight Arrow Connector 140"/>
          <p:cNvCxnSpPr/>
          <p:nvPr/>
        </p:nvCxnSpPr>
        <p:spPr bwMode="auto">
          <a:xfrm>
            <a:off x="2961432" y="4236067"/>
            <a:ext cx="0" cy="648393"/>
          </a:xfrm>
          <a:prstGeom prst="straightConnector1">
            <a:avLst/>
          </a:prstGeom>
          <a:ln>
            <a:headEnd type="oval" w="med" len="med"/>
            <a:tailEnd type="triangle"/>
          </a:ln>
        </p:spPr>
        <p:style>
          <a:lnRef idx="1">
            <a:schemeClr val="dk1"/>
          </a:lnRef>
          <a:fillRef idx="0">
            <a:schemeClr val="dk1"/>
          </a:fillRef>
          <a:effectRef idx="0">
            <a:schemeClr val="dk1"/>
          </a:effectRef>
          <a:fontRef idx="minor">
            <a:schemeClr val="tx1"/>
          </a:fontRef>
        </p:style>
      </p:cxnSp>
      <p:cxnSp>
        <p:nvCxnSpPr>
          <p:cNvPr id="256" name="Straight Arrow Connector 255"/>
          <p:cNvCxnSpPr/>
          <p:nvPr/>
        </p:nvCxnSpPr>
        <p:spPr bwMode="auto">
          <a:xfrm>
            <a:off x="2252771" y="2993740"/>
            <a:ext cx="0" cy="648393"/>
          </a:xfrm>
          <a:prstGeom prst="straightConnector1">
            <a:avLst/>
          </a:prstGeom>
          <a:ln>
            <a:headEnd type="oval" w="med" len="med"/>
            <a:tailEnd type="triangle"/>
          </a:ln>
        </p:spPr>
        <p:style>
          <a:lnRef idx="1">
            <a:schemeClr val="dk1"/>
          </a:lnRef>
          <a:fillRef idx="0">
            <a:schemeClr val="dk1"/>
          </a:fillRef>
          <a:effectRef idx="0">
            <a:schemeClr val="dk1"/>
          </a:effectRef>
          <a:fontRef idx="minor">
            <a:schemeClr val="tx1"/>
          </a:fontRef>
        </p:style>
      </p:cxnSp>
      <p:grpSp>
        <p:nvGrpSpPr>
          <p:cNvPr id="283" name="Group 282"/>
          <p:cNvGrpSpPr/>
          <p:nvPr/>
        </p:nvGrpSpPr>
        <p:grpSpPr>
          <a:xfrm>
            <a:off x="1446781" y="2142018"/>
            <a:ext cx="1656000" cy="1080000"/>
            <a:chOff x="4817421" y="2508637"/>
            <a:chExt cx="2018768" cy="1554228"/>
          </a:xfrm>
        </p:grpSpPr>
        <p:sp>
          <p:nvSpPr>
            <p:cNvPr id="326" name="Oval 325"/>
            <p:cNvSpPr/>
            <p:nvPr/>
          </p:nvSpPr>
          <p:spPr>
            <a:xfrm>
              <a:off x="4817421" y="2508637"/>
              <a:ext cx="2018768" cy="1554228"/>
            </a:xfrm>
            <a:prstGeom prst="ellipse">
              <a:avLst/>
            </a:prstGeom>
            <a:solidFill>
              <a:srgbClr val="FFC000"/>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27" name="Oval 4"/>
            <p:cNvSpPr/>
            <p:nvPr/>
          </p:nvSpPr>
          <p:spPr>
            <a:xfrm>
              <a:off x="5113063" y="2704408"/>
              <a:ext cx="1427484" cy="1099006"/>
            </a:xfrm>
            <a:prstGeom prst="rect">
              <a:avLst/>
            </a:prstGeom>
            <a:noFill/>
            <a:ln>
              <a:noFill/>
            </a:ln>
            <a:effectLst/>
          </p:spPr>
          <p:txBody>
            <a:bodyPr spcFirstLastPara="0" vert="horz" wrap="square" lIns="21590" tIns="21590" rIns="21590" bIns="21590" numCol="1" spcCol="1270" anchor="ctr" anchorCtr="0">
              <a:noAutofit/>
            </a:bodyPr>
            <a:lstStyle/>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Ministero</a:t>
              </a:r>
              <a:r>
                <a:rPr kumimoji="0" lang="en-US" sz="16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 </a:t>
              </a:r>
              <a:r>
                <a:rPr kumimoji="0" lang="en-US" sz="16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dell’Interno</a:t>
              </a:r>
              <a:endParaRPr kumimoji="0" lang="en-GB" sz="16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a typeface="+mn-ea"/>
                <a:cs typeface="+mn-cs"/>
              </a:endParaRPr>
            </a:p>
          </p:txBody>
        </p:sp>
      </p:grpSp>
      <p:sp>
        <p:nvSpPr>
          <p:cNvPr id="382" name="AutoShape 6"/>
          <p:cNvSpPr>
            <a:spLocks noChangeArrowheads="1"/>
          </p:cNvSpPr>
          <p:nvPr/>
        </p:nvSpPr>
        <p:spPr bwMode="auto">
          <a:xfrm>
            <a:off x="539552" y="1484784"/>
            <a:ext cx="8357969" cy="360000"/>
          </a:xfrm>
          <a:prstGeom prst="roundRect">
            <a:avLst>
              <a:gd name="adj" fmla="val 7019"/>
            </a:avLst>
          </a:prstGeom>
          <a:solidFill>
            <a:schemeClr val="accent2"/>
          </a:solidFill>
          <a:ln w="9525">
            <a:noFill/>
            <a:round/>
            <a:headEnd/>
            <a:tailEnd/>
          </a:ln>
        </p:spPr>
        <p:txBody>
          <a:bodyPr wrap="none" lIns="95773" tIns="47887" rIns="95773" bIns="47887" anchor="ctr">
            <a:scene3d>
              <a:camera prst="orthographicFront"/>
              <a:lightRig rig="threePt" dir="t"/>
            </a:scene3d>
            <a:sp3d extrusionH="57150">
              <a:bevelT w="82550" h="38100" prst="coolSlant"/>
            </a:sp3d>
          </a:bodyPr>
          <a:lstStyle/>
          <a:p>
            <a:pPr algn="ctr" defTabSz="958850">
              <a:defRPr/>
            </a:pPr>
            <a:r>
              <a:rPr lang="it-IT" sz="1600" b="1" baseline="0" dirty="0" smtClean="0">
                <a:solidFill>
                  <a:srgbClr val="6699FF"/>
                </a:solidFill>
              </a:rPr>
              <a:t>Il Contesto del Sistema di accoglienza (3/3)</a:t>
            </a:r>
            <a:endParaRPr lang="it-IT" sz="1600" b="1" baseline="0" dirty="0">
              <a:solidFill>
                <a:srgbClr val="6699FF"/>
              </a:solidFill>
            </a:endParaRPr>
          </a:p>
        </p:txBody>
      </p:sp>
      <p:grpSp>
        <p:nvGrpSpPr>
          <p:cNvPr id="62" name="Group 61"/>
          <p:cNvGrpSpPr/>
          <p:nvPr/>
        </p:nvGrpSpPr>
        <p:grpSpPr>
          <a:xfrm>
            <a:off x="1226771" y="3397637"/>
            <a:ext cx="2052000" cy="1080000"/>
            <a:chOff x="4817421" y="2508637"/>
            <a:chExt cx="2018768" cy="1554228"/>
          </a:xfrm>
        </p:grpSpPr>
        <p:sp>
          <p:nvSpPr>
            <p:cNvPr id="63" name="Oval 62"/>
            <p:cNvSpPr/>
            <p:nvPr/>
          </p:nvSpPr>
          <p:spPr>
            <a:xfrm>
              <a:off x="4817421" y="2508637"/>
              <a:ext cx="2018768" cy="1554228"/>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64" name="Oval 4"/>
            <p:cNvSpPr/>
            <p:nvPr/>
          </p:nvSpPr>
          <p:spPr>
            <a:xfrm>
              <a:off x="4922559" y="2704408"/>
              <a:ext cx="1865552" cy="1099006"/>
            </a:xfrm>
            <a:prstGeom prst="rect">
              <a:avLst/>
            </a:prstGeom>
            <a:noFill/>
            <a:ln>
              <a:noFill/>
            </a:ln>
            <a:effectLst/>
          </p:spPr>
          <p:txBody>
            <a:bodyPr spcFirstLastPara="0" vert="horz" wrap="square" lIns="21590" tIns="21590" rIns="21590" bIns="21590" numCol="1" spcCol="1270" anchor="ctr" anchorCtr="0">
              <a:noAutofit/>
            </a:bodyPr>
            <a:lstStyle/>
            <a:p>
              <a:pPr marL="0" marR="0" lvl="0" indent="0" algn="ctr" defTabSz="1511300" eaLnBrk="1" fontAlgn="auto" latinLnBrk="0" hangingPunct="1">
                <a:lnSpc>
                  <a:spcPct val="90000"/>
                </a:lnSpc>
                <a:spcBef>
                  <a:spcPct val="0"/>
                </a:spcBef>
                <a:spcAft>
                  <a:spcPts val="300"/>
                </a:spcAft>
                <a:buClrTx/>
                <a:buSzTx/>
                <a:buFontTx/>
                <a:buNone/>
                <a:tabLst/>
                <a:defRPr/>
              </a:pPr>
              <a:r>
                <a:rPr lang="en-US" b="1" baseline="0" dirty="0" smtClean="0">
                  <a:solidFill>
                    <a:sysClr val="windowText" lastClr="000000">
                      <a:hueOff val="0"/>
                      <a:satOff val="0"/>
                      <a:lumOff val="0"/>
                      <a:alphaOff val="0"/>
                    </a:sysClr>
                  </a:solidFill>
                  <a:latin typeface="Garamond" panose="02020404030301010803" pitchFamily="18" charset="0"/>
                </a:rPr>
                <a:t>DLCI</a:t>
              </a:r>
              <a:endParaRPr lang="en-US" sz="1400" b="1" baseline="0" dirty="0" smtClean="0">
                <a:solidFill>
                  <a:sysClr val="windowText" lastClr="000000">
                    <a:hueOff val="0"/>
                    <a:satOff val="0"/>
                    <a:lumOff val="0"/>
                    <a:alphaOff val="0"/>
                  </a:sysClr>
                </a:solidFill>
                <a:latin typeface="Garamond" panose="02020404030301010803" pitchFamily="18" charset="0"/>
              </a:endParaRPr>
            </a:p>
            <a:p>
              <a:pPr marL="0" marR="0" lvl="0" indent="0" algn="ctr" defTabSz="151130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rPr>
                <a:t>Dipartimento</a:t>
              </a: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rPr>
                <a:t> </a:t>
              </a: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rPr>
                <a:t>Libertà</a:t>
              </a: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rPr>
                <a:t> </a:t>
              </a: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rPr>
                <a:t>Civili</a:t>
              </a: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rPr>
                <a:t> e </a:t>
              </a: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rPr>
                <a:t>Immigrazione</a:t>
              </a:r>
              <a:endParaRPr kumimoji="0" lang="en-GB" sz="12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ndParaRPr>
            </a:p>
          </p:txBody>
        </p:sp>
      </p:grpSp>
      <p:grpSp>
        <p:nvGrpSpPr>
          <p:cNvPr id="70" name="Group 69"/>
          <p:cNvGrpSpPr/>
          <p:nvPr/>
        </p:nvGrpSpPr>
        <p:grpSpPr>
          <a:xfrm>
            <a:off x="395536" y="4653256"/>
            <a:ext cx="1620000" cy="1080000"/>
            <a:chOff x="4817421" y="2508637"/>
            <a:chExt cx="2018768" cy="1554228"/>
          </a:xfrm>
        </p:grpSpPr>
        <p:sp>
          <p:nvSpPr>
            <p:cNvPr id="71" name="Oval 70"/>
            <p:cNvSpPr/>
            <p:nvPr/>
          </p:nvSpPr>
          <p:spPr>
            <a:xfrm>
              <a:off x="4817421" y="2508637"/>
              <a:ext cx="2018768" cy="1554228"/>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72" name="Oval 4"/>
            <p:cNvSpPr/>
            <p:nvPr/>
          </p:nvSpPr>
          <p:spPr>
            <a:xfrm>
              <a:off x="4922559" y="2704408"/>
              <a:ext cx="1865552" cy="1099006"/>
            </a:xfrm>
            <a:prstGeom prst="rect">
              <a:avLst/>
            </a:prstGeom>
            <a:noFill/>
            <a:ln>
              <a:noFill/>
            </a:ln>
            <a:effectLst/>
          </p:spPr>
          <p:txBody>
            <a:bodyPr spcFirstLastPara="0" vert="horz" wrap="square" lIns="21590" tIns="21590" rIns="21590" bIns="21590" numCol="1" spcCol="1270" anchor="ctr" anchorCtr="0">
              <a:noAutofit/>
            </a:bodyPr>
            <a:lstStyle/>
            <a:p>
              <a:pPr marL="0" marR="0" lvl="0" indent="0" algn="ctr" defTabSz="1511300" eaLnBrk="1" fontAlgn="auto" latinLnBrk="0" hangingPunct="1">
                <a:lnSpc>
                  <a:spcPct val="90000"/>
                </a:lnSpc>
                <a:spcBef>
                  <a:spcPct val="0"/>
                </a:spcBef>
                <a:spcAft>
                  <a:spcPts val="300"/>
                </a:spcAft>
                <a:buClrTx/>
                <a:buSzTx/>
                <a:buFontTx/>
                <a:buNone/>
                <a:tabLst/>
                <a:defRPr/>
              </a:pPr>
              <a:r>
                <a:rPr lang="en-US" b="1" baseline="0" dirty="0" smtClean="0">
                  <a:solidFill>
                    <a:sysClr val="windowText" lastClr="000000">
                      <a:hueOff val="0"/>
                      <a:satOff val="0"/>
                      <a:lumOff val="0"/>
                      <a:alphaOff val="0"/>
                    </a:sysClr>
                  </a:solidFill>
                  <a:latin typeface="Garamond" panose="02020404030301010803" pitchFamily="18" charset="0"/>
                </a:rPr>
                <a:t>AR FAMI</a:t>
              </a:r>
            </a:p>
            <a:p>
              <a:pPr marL="0" marR="0" lvl="0" indent="0" algn="ctr" defTabSz="1511300" eaLnBrk="1" fontAlgn="auto" latinLnBrk="0" hangingPunct="1">
                <a:lnSpc>
                  <a:spcPct val="90000"/>
                </a:lnSpc>
                <a:spcBef>
                  <a:spcPct val="0"/>
                </a:spcBef>
                <a:spcAft>
                  <a:spcPts val="300"/>
                </a:spcAft>
                <a:buClrTx/>
                <a:buSzTx/>
                <a:buFontTx/>
                <a:buNone/>
                <a:tabLst/>
                <a:defRPr/>
              </a:pPr>
              <a:r>
                <a:rPr lang="en-US" sz="1200" b="1" baseline="0" dirty="0" smtClean="0">
                  <a:solidFill>
                    <a:sysClr val="windowText" lastClr="000000">
                      <a:hueOff val="0"/>
                      <a:satOff val="0"/>
                      <a:lumOff val="0"/>
                      <a:alphaOff val="0"/>
                    </a:sysClr>
                  </a:solidFill>
                  <a:latin typeface="Garamond" panose="02020404030301010803" pitchFamily="18" charset="0"/>
                </a:rPr>
                <a:t>Autorità</a:t>
              </a:r>
              <a:r>
                <a:rPr lang="en-US" sz="1200" b="1" baseline="0" dirty="0" smtClean="0">
                  <a:solidFill>
                    <a:sysClr val="windowText" lastClr="000000">
                      <a:hueOff val="0"/>
                      <a:satOff val="0"/>
                      <a:lumOff val="0"/>
                      <a:alphaOff val="0"/>
                    </a:sysClr>
                  </a:solidFill>
                  <a:latin typeface="Garamond" panose="02020404030301010803" pitchFamily="18" charset="0"/>
                </a:rPr>
                <a:t> </a:t>
              </a:r>
              <a:r>
                <a:rPr lang="en-US" sz="1200" b="1" baseline="0" dirty="0" smtClean="0">
                  <a:solidFill>
                    <a:sysClr val="windowText" lastClr="000000">
                      <a:hueOff val="0"/>
                      <a:satOff val="0"/>
                      <a:lumOff val="0"/>
                      <a:alphaOff val="0"/>
                    </a:sysClr>
                  </a:solidFill>
                  <a:latin typeface="Garamond" panose="02020404030301010803" pitchFamily="18" charset="0"/>
                </a:rPr>
                <a:t>Responsabile</a:t>
              </a:r>
              <a:endParaRPr kumimoji="0" lang="en-GB" sz="12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ndParaRPr>
            </a:p>
          </p:txBody>
        </p:sp>
      </p:grpSp>
      <p:grpSp>
        <p:nvGrpSpPr>
          <p:cNvPr id="73" name="Group 72"/>
          <p:cNvGrpSpPr/>
          <p:nvPr/>
        </p:nvGrpSpPr>
        <p:grpSpPr>
          <a:xfrm>
            <a:off x="2403336" y="4653256"/>
            <a:ext cx="1620000" cy="1080000"/>
            <a:chOff x="4817421" y="2508637"/>
            <a:chExt cx="2018768" cy="1554228"/>
          </a:xfrm>
        </p:grpSpPr>
        <p:sp>
          <p:nvSpPr>
            <p:cNvPr id="74" name="Oval 73"/>
            <p:cNvSpPr/>
            <p:nvPr/>
          </p:nvSpPr>
          <p:spPr>
            <a:xfrm>
              <a:off x="4817421" y="2508637"/>
              <a:ext cx="2018768" cy="1554228"/>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75" name="Oval 4"/>
            <p:cNvSpPr/>
            <p:nvPr/>
          </p:nvSpPr>
          <p:spPr>
            <a:xfrm>
              <a:off x="4922559" y="2704408"/>
              <a:ext cx="1865552" cy="1099006"/>
            </a:xfrm>
            <a:prstGeom prst="rect">
              <a:avLst/>
            </a:prstGeom>
            <a:noFill/>
            <a:ln>
              <a:noFill/>
            </a:ln>
            <a:effectLst/>
          </p:spPr>
          <p:txBody>
            <a:bodyPr spcFirstLastPara="0" vert="horz" wrap="square" lIns="21590" tIns="21590" rIns="21590" bIns="21590" numCol="1" spcCol="1270" anchor="ctr" anchorCtr="0">
              <a:noAutofit/>
            </a:bodyPr>
            <a:lstStyle/>
            <a:p>
              <a:pPr marL="0" marR="0" lvl="0" indent="0" algn="ctr" defTabSz="1511300" eaLnBrk="1" fontAlgn="auto" latinLnBrk="0" hangingPunct="1">
                <a:lnSpc>
                  <a:spcPct val="90000"/>
                </a:lnSpc>
                <a:spcBef>
                  <a:spcPct val="0"/>
                </a:spcBef>
                <a:spcAft>
                  <a:spcPts val="0"/>
                </a:spcAft>
                <a:buClrTx/>
                <a:buSzTx/>
                <a:buFontTx/>
                <a:buNone/>
                <a:tabLst/>
                <a:defRPr/>
              </a:pPr>
              <a:r>
                <a:rPr lang="en-US" sz="1400" b="1" baseline="0" dirty="0" smtClean="0">
                  <a:solidFill>
                    <a:sysClr val="windowText" lastClr="000000">
                      <a:hueOff val="0"/>
                      <a:satOff val="0"/>
                      <a:lumOff val="0"/>
                      <a:alphaOff val="0"/>
                    </a:sysClr>
                  </a:solidFill>
                  <a:latin typeface="Garamond" panose="02020404030301010803" pitchFamily="18" charset="0"/>
                </a:rPr>
                <a:t>Struttura</a:t>
              </a:r>
              <a:r>
                <a:rPr lang="en-US" sz="1400" b="1" baseline="0" dirty="0" smtClean="0">
                  <a:solidFill>
                    <a:sysClr val="windowText" lastClr="000000">
                      <a:hueOff val="0"/>
                      <a:satOff val="0"/>
                      <a:lumOff val="0"/>
                      <a:alphaOff val="0"/>
                    </a:sysClr>
                  </a:solidFill>
                  <a:latin typeface="Garamond" panose="02020404030301010803" pitchFamily="18" charset="0"/>
                </a:rPr>
                <a:t> di </a:t>
              </a:r>
              <a:r>
                <a:rPr lang="en-US" sz="1400" b="1" baseline="0" dirty="0" smtClean="0">
                  <a:solidFill>
                    <a:sysClr val="windowText" lastClr="000000">
                      <a:hueOff val="0"/>
                      <a:satOff val="0"/>
                      <a:lumOff val="0"/>
                      <a:alphaOff val="0"/>
                    </a:sysClr>
                  </a:solidFill>
                  <a:latin typeface="Garamond" panose="02020404030301010803" pitchFamily="18" charset="0"/>
                </a:rPr>
                <a:t>Missione</a:t>
              </a:r>
              <a:endParaRPr lang="en-US" sz="1400" b="1" baseline="0" dirty="0" smtClean="0">
                <a:solidFill>
                  <a:sysClr val="windowText" lastClr="000000">
                    <a:hueOff val="0"/>
                    <a:satOff val="0"/>
                    <a:lumOff val="0"/>
                    <a:alphaOff val="0"/>
                  </a:sysClr>
                </a:solidFill>
                <a:latin typeface="Garamond" panose="02020404030301010803" pitchFamily="18" charset="0"/>
              </a:endParaRPr>
            </a:p>
            <a:p>
              <a:pPr marL="0" marR="0" lvl="0" indent="0" algn="ctr" defTabSz="1511300" eaLnBrk="1" fontAlgn="auto" latinLnBrk="0" hangingPunct="1">
                <a:lnSpc>
                  <a:spcPct val="90000"/>
                </a:lnSpc>
                <a:spcBef>
                  <a:spcPct val="0"/>
                </a:spcBef>
                <a:spcAft>
                  <a:spcPts val="0"/>
                </a:spcAft>
                <a:buClrTx/>
                <a:buSzTx/>
                <a:buFontTx/>
                <a:buNone/>
                <a:tabLst/>
                <a:defRPr/>
              </a:pPr>
              <a:r>
                <a:rPr lang="en-US" sz="1400" b="1" baseline="0" dirty="0" smtClean="0">
                  <a:solidFill>
                    <a:sysClr val="windowText" lastClr="000000">
                      <a:hueOff val="0"/>
                      <a:satOff val="0"/>
                      <a:lumOff val="0"/>
                      <a:alphaOff val="0"/>
                    </a:sysClr>
                  </a:solidFill>
                  <a:latin typeface="Garamond" panose="02020404030301010803" pitchFamily="18" charset="0"/>
                </a:rPr>
                <a:t>per i MSNA</a:t>
              </a:r>
              <a:endParaRPr kumimoji="0" lang="en-GB" sz="105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ndParaRPr>
            </a:p>
          </p:txBody>
        </p:sp>
      </p:grpSp>
      <p:sp>
        <p:nvSpPr>
          <p:cNvPr id="268" name="Rounded Rectangle 267"/>
          <p:cNvSpPr/>
          <p:nvPr/>
        </p:nvSpPr>
        <p:spPr bwMode="auto">
          <a:xfrm>
            <a:off x="4582829" y="1959332"/>
            <a:ext cx="4314692" cy="4680519"/>
          </a:xfrm>
          <a:prstGeom prst="roundRect">
            <a:avLst/>
          </a:prstGeom>
          <a:solidFill>
            <a:srgbClr val="EAEAEA">
              <a:alpha val="30000"/>
            </a:srgbClr>
          </a:solidFill>
          <a:ln w="25400" cap="flat" cmpd="sng" algn="ctr">
            <a:solidFill>
              <a:schemeClr val="dk1">
                <a:shade val="95000"/>
                <a:satMod val="105000"/>
                <a:alpha val="50000"/>
              </a:schemeClr>
            </a:solidFill>
            <a:prstDash val="dashDot"/>
            <a:round/>
            <a:headEnd type="oval"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it-IT" sz="1600" b="1" baseline="0" dirty="0">
              <a:solidFill>
                <a:sysClr val="windowText" lastClr="000000">
                  <a:hueOff val="0"/>
                  <a:satOff val="0"/>
                  <a:lumOff val="0"/>
                  <a:alphaOff val="0"/>
                </a:sysClr>
              </a:solidFill>
              <a:latin typeface="Garamond" panose="02020404030301010803" pitchFamily="18" charset="0"/>
            </a:endParaRPr>
          </a:p>
        </p:txBody>
      </p:sp>
      <p:sp>
        <p:nvSpPr>
          <p:cNvPr id="131" name="Rounded Rectangle 130"/>
          <p:cNvSpPr/>
          <p:nvPr/>
        </p:nvSpPr>
        <p:spPr bwMode="auto">
          <a:xfrm>
            <a:off x="6855901" y="3529456"/>
            <a:ext cx="1620400" cy="432000"/>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1200" b="1" baseline="0" dirty="0" smtClean="0">
                <a:solidFill>
                  <a:sysClr val="windowText" lastClr="000000">
                    <a:hueOff val="0"/>
                    <a:satOff val="0"/>
                    <a:lumOff val="0"/>
                    <a:alphaOff val="0"/>
                  </a:sysClr>
                </a:solidFill>
                <a:latin typeface="Garamond" panose="02020404030301010803" pitchFamily="18" charset="0"/>
              </a:rPr>
              <a:t>Vittime di tratta</a:t>
            </a:r>
            <a:endParaRPr lang="it-IT" sz="1200" b="1" baseline="0" dirty="0">
              <a:solidFill>
                <a:sysClr val="windowText" lastClr="000000">
                  <a:hueOff val="0"/>
                  <a:satOff val="0"/>
                  <a:lumOff val="0"/>
                  <a:alphaOff val="0"/>
                </a:sysClr>
              </a:solidFill>
              <a:latin typeface="Garamond" panose="02020404030301010803" pitchFamily="18" charset="0"/>
            </a:endParaRPr>
          </a:p>
        </p:txBody>
      </p:sp>
      <p:sp>
        <p:nvSpPr>
          <p:cNvPr id="132" name="Rounded Rectangle 131"/>
          <p:cNvSpPr/>
          <p:nvPr/>
        </p:nvSpPr>
        <p:spPr bwMode="auto">
          <a:xfrm>
            <a:off x="6855901" y="4343316"/>
            <a:ext cx="1620400" cy="432000"/>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1200" b="1" baseline="0" dirty="0" smtClean="0">
                <a:solidFill>
                  <a:sysClr val="windowText" lastClr="000000">
                    <a:hueOff val="0"/>
                    <a:satOff val="0"/>
                    <a:lumOff val="0"/>
                    <a:alphaOff val="0"/>
                  </a:sysClr>
                </a:solidFill>
                <a:latin typeface="Garamond" panose="02020404030301010803" pitchFamily="18" charset="0"/>
              </a:rPr>
              <a:t>Child</a:t>
            </a:r>
          </a:p>
          <a:p>
            <a:pPr marL="0" marR="0" indent="0" algn="ctr" defTabSz="914400" rtl="0" eaLnBrk="1" fontAlgn="base" latinLnBrk="0" hangingPunct="1">
              <a:lnSpc>
                <a:spcPct val="100000"/>
              </a:lnSpc>
              <a:spcBef>
                <a:spcPct val="0"/>
              </a:spcBef>
              <a:spcAft>
                <a:spcPct val="0"/>
              </a:spcAft>
              <a:buClrTx/>
              <a:buSzTx/>
              <a:buFontTx/>
              <a:buNone/>
              <a:tabLst/>
            </a:pPr>
            <a:r>
              <a:rPr lang="it-IT" sz="1200" b="1" baseline="0" dirty="0" smtClean="0">
                <a:solidFill>
                  <a:sysClr val="windowText" lastClr="000000">
                    <a:hueOff val="0"/>
                    <a:satOff val="0"/>
                    <a:lumOff val="0"/>
                    <a:alphaOff val="0"/>
                  </a:sysClr>
                </a:solidFill>
                <a:latin typeface="Garamond" panose="02020404030301010803" pitchFamily="18" charset="0"/>
              </a:rPr>
              <a:t>protection</a:t>
            </a:r>
            <a:endParaRPr lang="it-IT" sz="1200" b="1" baseline="0" dirty="0">
              <a:solidFill>
                <a:sysClr val="windowText" lastClr="000000">
                  <a:hueOff val="0"/>
                  <a:satOff val="0"/>
                  <a:lumOff val="0"/>
                  <a:alphaOff val="0"/>
                </a:sysClr>
              </a:solidFill>
              <a:latin typeface="Garamond" panose="02020404030301010803" pitchFamily="18" charset="0"/>
            </a:endParaRPr>
          </a:p>
        </p:txBody>
      </p:sp>
      <p:sp>
        <p:nvSpPr>
          <p:cNvPr id="133" name="Rounded Rectangle 132"/>
          <p:cNvSpPr/>
          <p:nvPr/>
        </p:nvSpPr>
        <p:spPr bwMode="auto">
          <a:xfrm>
            <a:off x="6855901" y="5135404"/>
            <a:ext cx="1620400" cy="432000"/>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1200" b="1" baseline="0" dirty="0" smtClean="0">
                <a:solidFill>
                  <a:sysClr val="windowText" lastClr="000000">
                    <a:hueOff val="0"/>
                    <a:satOff val="0"/>
                    <a:lumOff val="0"/>
                    <a:alphaOff val="0"/>
                  </a:sysClr>
                </a:solidFill>
                <a:latin typeface="Garamond" panose="02020404030301010803" pitchFamily="18" charset="0"/>
              </a:rPr>
              <a:t>Rapporti ASL</a:t>
            </a:r>
            <a:endParaRPr lang="it-IT" sz="1200" b="1" baseline="0" dirty="0">
              <a:solidFill>
                <a:sysClr val="windowText" lastClr="000000">
                  <a:hueOff val="0"/>
                  <a:satOff val="0"/>
                  <a:lumOff val="0"/>
                  <a:alphaOff val="0"/>
                </a:sysClr>
              </a:solidFill>
              <a:latin typeface="Garamond" panose="02020404030301010803" pitchFamily="18" charset="0"/>
            </a:endParaRPr>
          </a:p>
        </p:txBody>
      </p:sp>
      <p:grpSp>
        <p:nvGrpSpPr>
          <p:cNvPr id="287" name="Group 286"/>
          <p:cNvGrpSpPr/>
          <p:nvPr/>
        </p:nvGrpSpPr>
        <p:grpSpPr>
          <a:xfrm>
            <a:off x="4944911" y="3385456"/>
            <a:ext cx="1980000" cy="720000"/>
            <a:chOff x="8106844" y="0"/>
            <a:chExt cx="1230497" cy="948950"/>
          </a:xfrm>
          <a:solidFill>
            <a:schemeClr val="accent5"/>
          </a:solidFill>
        </p:grpSpPr>
        <p:sp>
          <p:nvSpPr>
            <p:cNvPr id="318" name="Oval 317"/>
            <p:cNvSpPr/>
            <p:nvPr/>
          </p:nvSpPr>
          <p:spPr>
            <a:xfrm>
              <a:off x="8106844" y="0"/>
              <a:ext cx="1230497" cy="948950"/>
            </a:xfrm>
            <a:prstGeom prst="ellipse">
              <a:avLst/>
            </a:prstGeom>
            <a:grp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19" name="Oval 12"/>
            <p:cNvSpPr/>
            <p:nvPr/>
          </p:nvSpPr>
          <p:spPr>
            <a:xfrm>
              <a:off x="8287046" y="90127"/>
              <a:ext cx="870093" cy="708672"/>
            </a:xfrm>
            <a:prstGeom prst="rect">
              <a:avLst/>
            </a:prstGeom>
            <a:noFill/>
            <a:ln>
              <a:no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ts val="0"/>
                </a:spcAft>
                <a:buClrTx/>
                <a:buSzTx/>
                <a:buFontTx/>
                <a:buNone/>
                <a:tabLst/>
                <a:defRPr/>
              </a:pPr>
              <a:r>
                <a:rPr lang="en-US" sz="1200" b="1" baseline="0" dirty="0" smtClean="0">
                  <a:solidFill>
                    <a:sysClr val="windowText" lastClr="000000">
                      <a:hueOff val="0"/>
                      <a:satOff val="0"/>
                      <a:lumOff val="0"/>
                      <a:alphaOff val="0"/>
                    </a:sysClr>
                  </a:solidFill>
                  <a:latin typeface="Garamond" panose="02020404030301010803" pitchFamily="18" charset="0"/>
                </a:rPr>
                <a:t>OIM</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Organizzazione</a:t>
              </a: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 </a:t>
              </a: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Internazionale</a:t>
              </a: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 per le </a:t>
              </a:r>
              <a:r>
                <a:rPr kumimoji="0" lang="en-US" sz="1200" b="1" i="0" u="none" strike="noStrike" kern="1200" cap="none" spc="0" normalizeH="0" baseline="0" noProof="0" dirty="0" smtClean="0">
                  <a:ln>
                    <a:noFill/>
                  </a:ln>
                  <a:solidFill>
                    <a:sysClr val="windowText" lastClr="000000">
                      <a:hueOff val="0"/>
                      <a:satOff val="0"/>
                      <a:lumOff val="0"/>
                      <a:alphaOff val="0"/>
                    </a:sysClr>
                  </a:solidFill>
                  <a:effectLst/>
                  <a:uLnTx/>
                  <a:uFillTx/>
                  <a:latin typeface="Garamond" panose="02020404030301010803" pitchFamily="18" charset="0"/>
                  <a:ea typeface="+mn-ea"/>
                  <a:cs typeface="+mn-cs"/>
                </a:rPr>
                <a:t>Migrazioni</a:t>
              </a:r>
              <a:endParaRPr kumimoji="0" lang="en-GB" sz="12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a typeface="+mn-ea"/>
                <a:cs typeface="+mn-cs"/>
              </a:endParaRPr>
            </a:p>
          </p:txBody>
        </p:sp>
      </p:grpSp>
      <p:grpSp>
        <p:nvGrpSpPr>
          <p:cNvPr id="289" name="Group 288"/>
          <p:cNvGrpSpPr/>
          <p:nvPr/>
        </p:nvGrpSpPr>
        <p:grpSpPr>
          <a:xfrm>
            <a:off x="4944911" y="4199316"/>
            <a:ext cx="1980000" cy="720000"/>
            <a:chOff x="9755559" y="2257531"/>
            <a:chExt cx="1183272" cy="873705"/>
          </a:xfrm>
          <a:solidFill>
            <a:schemeClr val="accent5"/>
          </a:solidFill>
        </p:grpSpPr>
        <p:sp>
          <p:nvSpPr>
            <p:cNvPr id="314" name="Oval 313"/>
            <p:cNvSpPr/>
            <p:nvPr/>
          </p:nvSpPr>
          <p:spPr>
            <a:xfrm>
              <a:off x="9755559" y="2257531"/>
              <a:ext cx="1183272" cy="873705"/>
            </a:xfrm>
            <a:prstGeom prst="ellipse">
              <a:avLst/>
            </a:prstGeom>
            <a:grp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15" name="Oval 16"/>
            <p:cNvSpPr/>
            <p:nvPr/>
          </p:nvSpPr>
          <p:spPr>
            <a:xfrm>
              <a:off x="9918778" y="2457203"/>
              <a:ext cx="836700" cy="508684"/>
            </a:xfrm>
            <a:prstGeom prst="rect">
              <a:avLst/>
            </a:prstGeom>
            <a:noFill/>
            <a:ln>
              <a:no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en-US" sz="1200" b="1" baseline="0" dirty="0" smtClean="0">
                  <a:solidFill>
                    <a:sysClr val="windowText" lastClr="000000">
                      <a:hueOff val="0"/>
                      <a:satOff val="0"/>
                      <a:lumOff val="0"/>
                      <a:alphaOff val="0"/>
                    </a:sysClr>
                  </a:solidFill>
                  <a:latin typeface="Garamond" panose="02020404030301010803" pitchFamily="18" charset="0"/>
                </a:rPr>
                <a:t>Save the Children</a:t>
              </a:r>
              <a:endParaRPr kumimoji="0" lang="en-GB" sz="12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a typeface="+mn-ea"/>
                <a:cs typeface="+mn-cs"/>
              </a:endParaRPr>
            </a:p>
          </p:txBody>
        </p:sp>
      </p:grpSp>
      <p:sp>
        <p:nvSpPr>
          <p:cNvPr id="266" name="Rounded Rectangle 265"/>
          <p:cNvSpPr/>
          <p:nvPr/>
        </p:nvSpPr>
        <p:spPr bwMode="auto">
          <a:xfrm>
            <a:off x="6855901" y="2708904"/>
            <a:ext cx="1620400" cy="432000"/>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1200" b="1" baseline="0" dirty="0">
                <a:solidFill>
                  <a:sysClr val="windowText" lastClr="000000">
                    <a:hueOff val="0"/>
                    <a:satOff val="0"/>
                    <a:lumOff val="0"/>
                    <a:alphaOff val="0"/>
                  </a:sysClr>
                </a:solidFill>
                <a:latin typeface="Garamond" panose="02020404030301010803" pitchFamily="18" charset="0"/>
              </a:rPr>
              <a:t>Protezione internazionale</a:t>
            </a:r>
          </a:p>
        </p:txBody>
      </p:sp>
      <p:grpSp>
        <p:nvGrpSpPr>
          <p:cNvPr id="295" name="Group 294"/>
          <p:cNvGrpSpPr/>
          <p:nvPr/>
        </p:nvGrpSpPr>
        <p:grpSpPr>
          <a:xfrm>
            <a:off x="4944911" y="2564904"/>
            <a:ext cx="1980000" cy="720000"/>
            <a:chOff x="1098609" y="2959036"/>
            <a:chExt cx="1230497" cy="948950"/>
          </a:xfrm>
          <a:solidFill>
            <a:schemeClr val="accent5"/>
          </a:solidFill>
        </p:grpSpPr>
        <p:sp>
          <p:nvSpPr>
            <p:cNvPr id="302" name="Oval 301"/>
            <p:cNvSpPr/>
            <p:nvPr/>
          </p:nvSpPr>
          <p:spPr>
            <a:xfrm>
              <a:off x="1098609" y="2959036"/>
              <a:ext cx="1230497" cy="948950"/>
            </a:xfrm>
            <a:prstGeom prst="ellipse">
              <a:avLst/>
            </a:prstGeom>
            <a:grp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03" name="Oval 28"/>
            <p:cNvSpPr/>
            <p:nvPr/>
          </p:nvSpPr>
          <p:spPr>
            <a:xfrm>
              <a:off x="1278811" y="3154655"/>
              <a:ext cx="870093" cy="552492"/>
            </a:xfrm>
            <a:prstGeom prst="rect">
              <a:avLst/>
            </a:prstGeom>
            <a:noFill/>
            <a:ln>
              <a:no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en-US" sz="1200" b="1" baseline="0" dirty="0" smtClean="0">
                  <a:solidFill>
                    <a:sysClr val="windowText" lastClr="000000">
                      <a:hueOff val="0"/>
                      <a:satOff val="0"/>
                      <a:lumOff val="0"/>
                      <a:alphaOff val="0"/>
                    </a:sysClr>
                  </a:solidFill>
                  <a:latin typeface="Garamond" panose="02020404030301010803" pitchFamily="18" charset="0"/>
                </a:rPr>
                <a:t>UNHCR</a:t>
              </a:r>
              <a:endParaRPr kumimoji="0" lang="en-GB" sz="12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a typeface="+mn-ea"/>
                <a:cs typeface="+mn-cs"/>
              </a:endParaRPr>
            </a:p>
          </p:txBody>
        </p:sp>
      </p:grpSp>
      <p:grpSp>
        <p:nvGrpSpPr>
          <p:cNvPr id="65" name="Group 64"/>
          <p:cNvGrpSpPr/>
          <p:nvPr/>
        </p:nvGrpSpPr>
        <p:grpSpPr>
          <a:xfrm>
            <a:off x="4944911" y="4991404"/>
            <a:ext cx="1980000" cy="720000"/>
            <a:chOff x="9755559" y="2257531"/>
            <a:chExt cx="1183272" cy="873705"/>
          </a:xfrm>
          <a:solidFill>
            <a:schemeClr val="accent5"/>
          </a:solidFill>
        </p:grpSpPr>
        <p:sp>
          <p:nvSpPr>
            <p:cNvPr id="67" name="Oval 66"/>
            <p:cNvSpPr/>
            <p:nvPr/>
          </p:nvSpPr>
          <p:spPr>
            <a:xfrm>
              <a:off x="9755559" y="2257531"/>
              <a:ext cx="1183272" cy="873705"/>
            </a:xfrm>
            <a:prstGeom prst="ellipse">
              <a:avLst/>
            </a:prstGeom>
            <a:grp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68" name="Oval 16"/>
            <p:cNvSpPr/>
            <p:nvPr/>
          </p:nvSpPr>
          <p:spPr>
            <a:xfrm>
              <a:off x="9928845" y="2344144"/>
              <a:ext cx="836700" cy="648237"/>
            </a:xfrm>
            <a:prstGeom prst="rect">
              <a:avLst/>
            </a:prstGeom>
            <a:noFill/>
            <a:ln>
              <a:no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ts val="0"/>
                </a:spcAft>
                <a:buClrTx/>
                <a:buSzTx/>
                <a:buFontTx/>
                <a:buNone/>
                <a:tabLst/>
                <a:defRPr/>
              </a:pPr>
              <a:r>
                <a:rPr lang="en-US" sz="1200" b="1" baseline="0" noProof="0" dirty="0" smtClean="0">
                  <a:solidFill>
                    <a:sysClr val="windowText" lastClr="000000">
                      <a:hueOff val="0"/>
                      <a:satOff val="0"/>
                      <a:lumOff val="0"/>
                      <a:alphaOff val="0"/>
                    </a:sysClr>
                  </a:solidFill>
                  <a:latin typeface="Garamond" panose="02020404030301010803" pitchFamily="18" charset="0"/>
                </a:rPr>
                <a:t>INMP</a:t>
              </a:r>
            </a:p>
            <a:p>
              <a:pPr marL="0" marR="0" lvl="0" indent="0" algn="ctr" defTabSz="622300" eaLnBrk="1" fontAlgn="auto" latinLnBrk="0" hangingPunct="1">
                <a:lnSpc>
                  <a:spcPct val="90000"/>
                </a:lnSpc>
                <a:spcBef>
                  <a:spcPct val="0"/>
                </a:spcBef>
                <a:spcAft>
                  <a:spcPct val="35000"/>
                </a:spcAft>
                <a:buClrTx/>
                <a:buSzTx/>
                <a:buFontTx/>
                <a:buNone/>
                <a:tabLst/>
                <a:defRPr/>
              </a:pPr>
              <a:r>
                <a:rPr lang="en-US" sz="1200" b="1" baseline="0" dirty="0" smtClean="0">
                  <a:solidFill>
                    <a:sysClr val="windowText" lastClr="000000">
                      <a:hueOff val="0"/>
                      <a:satOff val="0"/>
                      <a:lumOff val="0"/>
                      <a:alphaOff val="0"/>
                    </a:sysClr>
                  </a:solidFill>
                  <a:latin typeface="Garamond" panose="02020404030301010803" pitchFamily="18" charset="0"/>
                </a:rPr>
                <a:t>Istituto</a:t>
              </a:r>
              <a:r>
                <a:rPr lang="en-US" sz="1200" b="1" baseline="0" dirty="0" smtClean="0">
                  <a:solidFill>
                    <a:sysClr val="windowText" lastClr="000000">
                      <a:hueOff val="0"/>
                      <a:satOff val="0"/>
                      <a:lumOff val="0"/>
                      <a:alphaOff val="0"/>
                    </a:sysClr>
                  </a:solidFill>
                  <a:latin typeface="Garamond" panose="02020404030301010803" pitchFamily="18" charset="0"/>
                </a:rPr>
                <a:t> </a:t>
              </a:r>
              <a:r>
                <a:rPr lang="en-US" sz="1200" b="1" baseline="0" dirty="0" smtClean="0">
                  <a:solidFill>
                    <a:sysClr val="windowText" lastClr="000000">
                      <a:hueOff val="0"/>
                      <a:satOff val="0"/>
                      <a:lumOff val="0"/>
                      <a:alphaOff val="0"/>
                    </a:sysClr>
                  </a:solidFill>
                  <a:latin typeface="Garamond" panose="02020404030301010803" pitchFamily="18" charset="0"/>
                </a:rPr>
                <a:t>Nazionale</a:t>
              </a:r>
              <a:r>
                <a:rPr lang="en-US" sz="1200" b="1" baseline="0" dirty="0">
                  <a:solidFill>
                    <a:sysClr val="windowText" lastClr="000000">
                      <a:hueOff val="0"/>
                      <a:satOff val="0"/>
                      <a:lumOff val="0"/>
                      <a:alphaOff val="0"/>
                    </a:sysClr>
                  </a:solidFill>
                  <a:latin typeface="Garamond" panose="02020404030301010803" pitchFamily="18" charset="0"/>
                </a:rPr>
                <a:t> </a:t>
              </a:r>
              <a:r>
                <a:rPr lang="en-US" sz="1200" b="1" baseline="0" dirty="0" smtClean="0">
                  <a:solidFill>
                    <a:sysClr val="windowText" lastClr="000000">
                      <a:hueOff val="0"/>
                      <a:satOff val="0"/>
                      <a:lumOff val="0"/>
                      <a:alphaOff val="0"/>
                    </a:sysClr>
                  </a:solidFill>
                  <a:latin typeface="Garamond" panose="02020404030301010803" pitchFamily="18" charset="0"/>
                </a:rPr>
                <a:t>Salute, </a:t>
              </a:r>
              <a:r>
                <a:rPr lang="en-US" sz="1200" b="1" baseline="0" dirty="0" smtClean="0">
                  <a:solidFill>
                    <a:sysClr val="windowText" lastClr="000000">
                      <a:hueOff val="0"/>
                      <a:satOff val="0"/>
                      <a:lumOff val="0"/>
                      <a:alphaOff val="0"/>
                    </a:sysClr>
                  </a:solidFill>
                  <a:latin typeface="Garamond" panose="02020404030301010803" pitchFamily="18" charset="0"/>
                </a:rPr>
                <a:t>Migrazioni</a:t>
              </a:r>
              <a:r>
                <a:rPr lang="en-US" sz="1200" b="1" baseline="0" dirty="0" smtClean="0">
                  <a:solidFill>
                    <a:sysClr val="windowText" lastClr="000000">
                      <a:hueOff val="0"/>
                      <a:satOff val="0"/>
                      <a:lumOff val="0"/>
                      <a:alphaOff val="0"/>
                    </a:sysClr>
                  </a:solidFill>
                  <a:latin typeface="Garamond" panose="02020404030301010803" pitchFamily="18" charset="0"/>
                </a:rPr>
                <a:t>, </a:t>
              </a:r>
              <a:r>
                <a:rPr lang="en-US" sz="1200" b="1" baseline="0" dirty="0" smtClean="0">
                  <a:solidFill>
                    <a:sysClr val="windowText" lastClr="000000">
                      <a:hueOff val="0"/>
                      <a:satOff val="0"/>
                      <a:lumOff val="0"/>
                      <a:alphaOff val="0"/>
                    </a:sysClr>
                  </a:solidFill>
                  <a:latin typeface="Garamond" panose="02020404030301010803" pitchFamily="18" charset="0"/>
                </a:rPr>
                <a:t>Povertà</a:t>
              </a:r>
              <a:endParaRPr kumimoji="0" lang="en-GB" sz="12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a typeface="+mn-ea"/>
                <a:cs typeface="+mn-cs"/>
              </a:endParaRPr>
            </a:p>
          </p:txBody>
        </p:sp>
      </p:grpSp>
      <p:sp>
        <p:nvSpPr>
          <p:cNvPr id="270" name="TextBox 269"/>
          <p:cNvSpPr txBox="1"/>
          <p:nvPr/>
        </p:nvSpPr>
        <p:spPr>
          <a:xfrm>
            <a:off x="4939975" y="2017003"/>
            <a:ext cx="3600399" cy="523220"/>
          </a:xfrm>
          <a:prstGeom prst="rect">
            <a:avLst/>
          </a:prstGeom>
          <a:noFill/>
        </p:spPr>
        <p:txBody>
          <a:bodyPr wrap="square" rtlCol="0">
            <a:spAutoFit/>
          </a:bodyPr>
          <a:lstStyle/>
          <a:p>
            <a:pPr algn="ctr"/>
            <a:r>
              <a:rPr lang="it-IT" sz="1400" b="1" baseline="0" dirty="0" smtClean="0">
                <a:solidFill>
                  <a:sysClr val="windowText" lastClr="000000">
                    <a:hueOff val="0"/>
                    <a:satOff val="0"/>
                    <a:lumOff val="0"/>
                    <a:alphaOff val="0"/>
                  </a:sysClr>
                </a:solidFill>
                <a:latin typeface="Garamond" panose="02020404030301010803" pitchFamily="18" charset="0"/>
              </a:rPr>
              <a:t>Enti </a:t>
            </a:r>
            <a:r>
              <a:rPr lang="it-IT" sz="1400" b="1" u="sng" baseline="0" dirty="0" smtClean="0">
                <a:solidFill>
                  <a:sysClr val="windowText" lastClr="000000">
                    <a:hueOff val="0"/>
                    <a:satOff val="0"/>
                    <a:lumOff val="0"/>
                    <a:alphaOff val="0"/>
                  </a:sysClr>
                </a:solidFill>
                <a:latin typeface="Garamond" panose="02020404030301010803" pitchFamily="18" charset="0"/>
              </a:rPr>
              <a:t>a supporto</a:t>
            </a:r>
            <a:r>
              <a:rPr lang="it-IT" sz="1400" b="1" baseline="0" dirty="0" smtClean="0">
                <a:solidFill>
                  <a:sysClr val="windowText" lastClr="000000">
                    <a:hueOff val="0"/>
                    <a:satOff val="0"/>
                    <a:lumOff val="0"/>
                    <a:alphaOff val="0"/>
                  </a:sysClr>
                </a:solidFill>
                <a:latin typeface="Garamond" panose="02020404030301010803" pitchFamily="18" charset="0"/>
              </a:rPr>
              <a:t> </a:t>
            </a:r>
          </a:p>
          <a:p>
            <a:pPr algn="ctr"/>
            <a:r>
              <a:rPr lang="it-IT" sz="1400" b="1" baseline="0" dirty="0" smtClean="0">
                <a:solidFill>
                  <a:sysClr val="windowText" lastClr="000000">
                    <a:hueOff val="0"/>
                    <a:satOff val="0"/>
                    <a:lumOff val="0"/>
                    <a:alphaOff val="0"/>
                  </a:sysClr>
                </a:solidFill>
                <a:latin typeface="Garamond" panose="02020404030301010803" pitchFamily="18" charset="0"/>
              </a:rPr>
              <a:t>degli </a:t>
            </a:r>
            <a:r>
              <a:rPr lang="it-IT" sz="1400" b="1" u="sng" baseline="0" dirty="0" smtClean="0">
                <a:solidFill>
                  <a:sysClr val="windowText" lastClr="000000">
                    <a:hueOff val="0"/>
                    <a:satOff val="0"/>
                    <a:lumOff val="0"/>
                    <a:alphaOff val="0"/>
                  </a:sysClr>
                </a:solidFill>
                <a:latin typeface="Garamond" panose="02020404030301010803" pitchFamily="18" charset="0"/>
              </a:rPr>
              <a:t>operatori</a:t>
            </a:r>
            <a:r>
              <a:rPr lang="it-IT" sz="1400" b="1" baseline="0" dirty="0" smtClean="0">
                <a:solidFill>
                  <a:sysClr val="windowText" lastClr="000000">
                    <a:hueOff val="0"/>
                    <a:satOff val="0"/>
                    <a:lumOff val="0"/>
                    <a:alphaOff val="0"/>
                  </a:sysClr>
                </a:solidFill>
                <a:latin typeface="Garamond" panose="02020404030301010803" pitchFamily="18" charset="0"/>
              </a:rPr>
              <a:t> dei centri di accoglienza</a:t>
            </a:r>
            <a:endParaRPr lang="it-IT" sz="1400" dirty="0"/>
          </a:p>
        </p:txBody>
      </p:sp>
      <p:sp>
        <p:nvSpPr>
          <p:cNvPr id="273" name="Slide Number Placeholder 272"/>
          <p:cNvSpPr>
            <a:spLocks noGrp="1"/>
          </p:cNvSpPr>
          <p:nvPr>
            <p:ph type="sldNum" sz="quarter" idx="10"/>
          </p:nvPr>
        </p:nvSpPr>
        <p:spPr/>
        <p:txBody>
          <a:bodyPr/>
          <a:lstStyle/>
          <a:p>
            <a:pPr>
              <a:defRPr/>
            </a:pPr>
            <a:fld id="{F99EF2CC-54AF-485E-8420-F5873EE0A1E6}" type="slidenum">
              <a:rPr lang="en-US" smtClean="0"/>
              <a:pPr>
                <a:defRPr/>
              </a:pPr>
              <a:t>7</a:t>
            </a:fld>
            <a:endParaRPr lang="en-US" dirty="0"/>
          </a:p>
        </p:txBody>
      </p:sp>
      <p:sp>
        <p:nvSpPr>
          <p:cNvPr id="274" name="TextBox 273"/>
          <p:cNvSpPr txBox="1"/>
          <p:nvPr/>
        </p:nvSpPr>
        <p:spPr>
          <a:xfrm>
            <a:off x="414826" y="5786680"/>
            <a:ext cx="1581419" cy="738664"/>
          </a:xfrm>
          <a:prstGeom prst="rect">
            <a:avLst/>
          </a:prstGeom>
          <a:solidFill>
            <a:schemeClr val="tx2">
              <a:lumMod val="20000"/>
              <a:lumOff val="8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txBody>
          <a:bodyPr wrap="square" rtlCol="0">
            <a:spAutoFit/>
          </a:bodyPr>
          <a:lstStyle/>
          <a:p>
            <a:pPr algn="ctr"/>
            <a:r>
              <a:rPr lang="it-IT" sz="1050" baseline="0" dirty="0">
                <a:solidFill>
                  <a:schemeClr val="tx1"/>
                </a:solidFill>
              </a:rPr>
              <a:t>R</a:t>
            </a:r>
            <a:r>
              <a:rPr lang="it-IT" sz="1050" baseline="0" dirty="0" smtClean="0">
                <a:solidFill>
                  <a:schemeClr val="tx1"/>
                </a:solidFill>
              </a:rPr>
              <a:t>esponsabile </a:t>
            </a:r>
            <a:r>
              <a:rPr lang="it-IT" sz="1050" baseline="0" dirty="0">
                <a:solidFill>
                  <a:schemeClr val="tx1"/>
                </a:solidFill>
              </a:rPr>
              <a:t>della gestione e del controllo del programma nazionale </a:t>
            </a:r>
            <a:r>
              <a:rPr lang="it-IT" sz="1050" baseline="0" dirty="0" smtClean="0">
                <a:solidFill>
                  <a:schemeClr val="tx1"/>
                </a:solidFill>
              </a:rPr>
              <a:t>FAMI</a:t>
            </a:r>
            <a:endParaRPr lang="it-IT" dirty="0"/>
          </a:p>
        </p:txBody>
      </p:sp>
      <p:sp>
        <p:nvSpPr>
          <p:cNvPr id="146" name="TextBox 145"/>
          <p:cNvSpPr txBox="1"/>
          <p:nvPr/>
        </p:nvSpPr>
        <p:spPr>
          <a:xfrm>
            <a:off x="2307927" y="5769114"/>
            <a:ext cx="1856606" cy="900246"/>
          </a:xfrm>
          <a:prstGeom prst="rect">
            <a:avLst/>
          </a:prstGeom>
          <a:solidFill>
            <a:schemeClr val="tx2">
              <a:lumMod val="20000"/>
              <a:lumOff val="8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txBody>
          <a:bodyPr wrap="square" rtlCol="0">
            <a:spAutoFit/>
          </a:bodyPr>
          <a:lstStyle>
            <a:defPPr>
              <a:defRPr lang="en-US"/>
            </a:defPPr>
            <a:lvl1pPr algn="ctr">
              <a:defRPr sz="1050" baseline="0">
                <a:solidFill>
                  <a:schemeClr val="tx1"/>
                </a:solidFill>
              </a:defRPr>
            </a:lvl1pPr>
          </a:lstStyle>
          <a:p>
            <a:r>
              <a:rPr lang="it-IT" dirty="0"/>
              <a:t>Dispone il trasferimento dei MSNA secondo le </a:t>
            </a:r>
            <a:r>
              <a:rPr lang="it-IT" dirty="0" smtClean="0"/>
              <a:t>capacità </a:t>
            </a:r>
            <a:r>
              <a:rPr lang="it-IT" dirty="0"/>
              <a:t>delle strutture di prima accoglienza attive sul territorio</a:t>
            </a:r>
          </a:p>
        </p:txBody>
      </p:sp>
      <p:sp>
        <p:nvSpPr>
          <p:cNvPr id="150" name="AutoShape 12"/>
          <p:cNvSpPr>
            <a:spLocks noChangeArrowheads="1"/>
          </p:cNvSpPr>
          <p:nvPr/>
        </p:nvSpPr>
        <p:spPr bwMode="auto">
          <a:xfrm rot="5400000">
            <a:off x="3451864" y="3827001"/>
            <a:ext cx="1481679" cy="167135"/>
          </a:xfrm>
          <a:prstGeom prst="triangle">
            <a:avLst>
              <a:gd name="adj" fmla="val 50000"/>
            </a:avLst>
          </a:prstGeom>
          <a:solidFill>
            <a:schemeClr val="tx2"/>
          </a:solidFill>
          <a:ln w="3175">
            <a:solidFill>
              <a:schemeClr val="accent1">
                <a:lumMod val="75000"/>
              </a:schemeClr>
            </a:solidFill>
            <a:miter lim="800000"/>
            <a:headEnd type="none" w="sm" len="sm"/>
            <a:tailEnd type="none" w="sm" len="sm"/>
          </a:ln>
          <a:effectLst>
            <a:outerShdw blurRad="50800" dist="38100" dir="2700000" algn="tl" rotWithShape="0">
              <a:prstClr val="black">
                <a:alpha val="50000"/>
              </a:prstClr>
            </a:outerShdw>
          </a:effectLst>
        </p:spPr>
        <p:txBody>
          <a:bodyPr wrap="none" anchor="ctr"/>
          <a:lstStyle/>
          <a:p>
            <a:pPr>
              <a:defRPr/>
            </a:pPr>
            <a:endParaRPr lang="it-IT" sz="1600" dirty="0">
              <a:solidFill>
                <a:srgbClr val="3366FF"/>
              </a:solidFill>
            </a:endParaRPr>
          </a:p>
        </p:txBody>
      </p:sp>
      <p:sp>
        <p:nvSpPr>
          <p:cNvPr id="151" name="AutoShape 12"/>
          <p:cNvSpPr>
            <a:spLocks noChangeArrowheads="1"/>
          </p:cNvSpPr>
          <p:nvPr/>
        </p:nvSpPr>
        <p:spPr bwMode="auto">
          <a:xfrm rot="5400000" flipV="1">
            <a:off x="3093488" y="3676889"/>
            <a:ext cx="1680986" cy="426047"/>
          </a:xfrm>
          <a:prstGeom prst="triangle">
            <a:avLst>
              <a:gd name="adj" fmla="val 50000"/>
            </a:avLst>
          </a:prstGeom>
          <a:solidFill>
            <a:schemeClr val="tx2"/>
          </a:solidFill>
          <a:ln w="3175">
            <a:solidFill>
              <a:schemeClr val="accent1">
                <a:lumMod val="75000"/>
              </a:schemeClr>
            </a:solidFill>
            <a:miter lim="800000"/>
            <a:headEnd type="none" w="sm" len="sm"/>
            <a:tailEnd type="none" w="sm" len="sm"/>
          </a:ln>
          <a:effectLst>
            <a:outerShdw blurRad="50800" dist="38100" dir="2700000" algn="tl" rotWithShape="0">
              <a:prstClr val="black">
                <a:alpha val="50000"/>
              </a:prstClr>
            </a:outerShdw>
          </a:effectLst>
        </p:spPr>
        <p:txBody>
          <a:bodyPr wrap="none" anchor="ctr"/>
          <a:lstStyle/>
          <a:p>
            <a:pPr>
              <a:defRPr/>
            </a:pPr>
            <a:endParaRPr lang="it-IT" sz="1600" dirty="0">
              <a:solidFill>
                <a:srgbClr val="3366FF"/>
              </a:solidFill>
            </a:endParaRPr>
          </a:p>
        </p:txBody>
      </p:sp>
      <p:sp>
        <p:nvSpPr>
          <p:cNvPr id="43" name="Rectangle 2"/>
          <p:cNvSpPr txBox="1">
            <a:spLocks noChangeArrowheads="1"/>
          </p:cNvSpPr>
          <p:nvPr/>
        </p:nvSpPr>
        <p:spPr>
          <a:xfrm>
            <a:off x="180528" y="981199"/>
            <a:ext cx="9144000" cy="575593"/>
          </a:xfrm>
          <a:prstGeom prst="rect">
            <a:avLst/>
          </a:prstGeom>
        </p:spPr>
        <p:txBody>
          <a:bodyPr/>
          <a:lstStyle>
            <a:lvl1pPr algn="l" rtl="0" eaLnBrk="0" fontAlgn="base" hangingPunct="0">
              <a:lnSpc>
                <a:spcPct val="85000"/>
              </a:lnSpc>
              <a:spcBef>
                <a:spcPct val="0"/>
              </a:spcBef>
              <a:spcAft>
                <a:spcPct val="0"/>
              </a:spcAft>
              <a:defRPr sz="2400" b="1">
                <a:solidFill>
                  <a:schemeClr val="bg2"/>
                </a:solidFill>
                <a:latin typeface="+mj-lt"/>
                <a:ea typeface="+mj-ea"/>
                <a:cs typeface="+mj-cs"/>
              </a:defRPr>
            </a:lvl1pPr>
            <a:lvl2pPr algn="l" rtl="0" eaLnBrk="0" fontAlgn="base" hangingPunct="0">
              <a:lnSpc>
                <a:spcPct val="85000"/>
              </a:lnSpc>
              <a:spcBef>
                <a:spcPct val="0"/>
              </a:spcBef>
              <a:spcAft>
                <a:spcPct val="0"/>
              </a:spcAft>
              <a:defRPr sz="2400" b="1">
                <a:solidFill>
                  <a:schemeClr val="bg2"/>
                </a:solidFill>
                <a:latin typeface="Arial" charset="0"/>
              </a:defRPr>
            </a:lvl2pPr>
            <a:lvl3pPr algn="l" rtl="0" eaLnBrk="0" fontAlgn="base" hangingPunct="0">
              <a:lnSpc>
                <a:spcPct val="85000"/>
              </a:lnSpc>
              <a:spcBef>
                <a:spcPct val="0"/>
              </a:spcBef>
              <a:spcAft>
                <a:spcPct val="0"/>
              </a:spcAft>
              <a:defRPr sz="2400" b="1">
                <a:solidFill>
                  <a:schemeClr val="bg2"/>
                </a:solidFill>
                <a:latin typeface="Arial" charset="0"/>
              </a:defRPr>
            </a:lvl3pPr>
            <a:lvl4pPr algn="l" rtl="0" eaLnBrk="0" fontAlgn="base" hangingPunct="0">
              <a:lnSpc>
                <a:spcPct val="85000"/>
              </a:lnSpc>
              <a:spcBef>
                <a:spcPct val="0"/>
              </a:spcBef>
              <a:spcAft>
                <a:spcPct val="0"/>
              </a:spcAft>
              <a:defRPr sz="2400" b="1">
                <a:solidFill>
                  <a:schemeClr val="bg2"/>
                </a:solidFill>
                <a:latin typeface="Arial" charset="0"/>
              </a:defRPr>
            </a:lvl4pPr>
            <a:lvl5pPr algn="l" rtl="0" eaLnBrk="0" fontAlgn="base" hangingPunct="0">
              <a:lnSpc>
                <a:spcPct val="85000"/>
              </a:lnSpc>
              <a:spcBef>
                <a:spcPct val="0"/>
              </a:spcBef>
              <a:spcAft>
                <a:spcPct val="0"/>
              </a:spcAft>
              <a:defRPr sz="2400" b="1">
                <a:solidFill>
                  <a:schemeClr val="bg2"/>
                </a:solidFill>
                <a:latin typeface="Arial" charset="0"/>
              </a:defRPr>
            </a:lvl5pPr>
            <a:lvl6pPr marL="457200" algn="l" rtl="0" fontAlgn="base">
              <a:lnSpc>
                <a:spcPct val="85000"/>
              </a:lnSpc>
              <a:spcBef>
                <a:spcPct val="0"/>
              </a:spcBef>
              <a:spcAft>
                <a:spcPct val="0"/>
              </a:spcAft>
              <a:defRPr sz="2400" b="1">
                <a:solidFill>
                  <a:schemeClr val="bg2"/>
                </a:solidFill>
                <a:latin typeface="Arial" charset="0"/>
              </a:defRPr>
            </a:lvl6pPr>
            <a:lvl7pPr marL="914400" algn="l" rtl="0" fontAlgn="base">
              <a:lnSpc>
                <a:spcPct val="85000"/>
              </a:lnSpc>
              <a:spcBef>
                <a:spcPct val="0"/>
              </a:spcBef>
              <a:spcAft>
                <a:spcPct val="0"/>
              </a:spcAft>
              <a:defRPr sz="2400" b="1">
                <a:solidFill>
                  <a:schemeClr val="bg2"/>
                </a:solidFill>
                <a:latin typeface="Arial" charset="0"/>
              </a:defRPr>
            </a:lvl7pPr>
            <a:lvl8pPr marL="1371600" algn="l" rtl="0" fontAlgn="base">
              <a:lnSpc>
                <a:spcPct val="85000"/>
              </a:lnSpc>
              <a:spcBef>
                <a:spcPct val="0"/>
              </a:spcBef>
              <a:spcAft>
                <a:spcPct val="0"/>
              </a:spcAft>
              <a:defRPr sz="2400" b="1">
                <a:solidFill>
                  <a:schemeClr val="bg2"/>
                </a:solidFill>
                <a:latin typeface="Arial" charset="0"/>
              </a:defRPr>
            </a:lvl8pPr>
            <a:lvl9pPr marL="1828800" algn="l" rtl="0" fontAlgn="base">
              <a:lnSpc>
                <a:spcPct val="85000"/>
              </a:lnSpc>
              <a:spcBef>
                <a:spcPct val="0"/>
              </a:spcBef>
              <a:spcAft>
                <a:spcPct val="0"/>
              </a:spcAft>
              <a:defRPr sz="2400" b="1">
                <a:solidFill>
                  <a:schemeClr val="bg2"/>
                </a:solidFill>
                <a:latin typeface="Arial" charset="0"/>
              </a:defRPr>
            </a:lvl9pPr>
          </a:lstStyle>
          <a:p>
            <a:pPr eaLnBrk="1" hangingPunct="1"/>
            <a:r>
              <a:rPr lang="it-IT" kern="0" baseline="0" dirty="0" smtClean="0"/>
              <a:t>L’accoglienza dei MSNA                                 </a:t>
            </a:r>
            <a:endParaRPr lang="it-IT" kern="0" baseline="0" dirty="0"/>
          </a:p>
        </p:txBody>
      </p:sp>
      <p:sp>
        <p:nvSpPr>
          <p:cNvPr id="42" name="Rounded Rectangle 41"/>
          <p:cNvSpPr/>
          <p:nvPr/>
        </p:nvSpPr>
        <p:spPr bwMode="auto">
          <a:xfrm>
            <a:off x="6855901" y="5901289"/>
            <a:ext cx="1620400" cy="560037"/>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1200" b="1" baseline="0" dirty="0" smtClean="0">
                <a:solidFill>
                  <a:sysClr val="windowText" lastClr="000000">
                    <a:hueOff val="0"/>
                    <a:satOff val="0"/>
                    <a:lumOff val="0"/>
                    <a:alphaOff val="0"/>
                  </a:sysClr>
                </a:solidFill>
                <a:latin typeface="Garamond" panose="02020404030301010803" pitchFamily="18" charset="0"/>
              </a:rPr>
              <a:t>Trasferimenti MSNA verso strutture di II accoglienza</a:t>
            </a:r>
            <a:endParaRPr lang="it-IT" sz="1200" b="1" baseline="0" dirty="0">
              <a:solidFill>
                <a:sysClr val="windowText" lastClr="000000">
                  <a:hueOff val="0"/>
                  <a:satOff val="0"/>
                  <a:lumOff val="0"/>
                  <a:alphaOff val="0"/>
                </a:sysClr>
              </a:solidFill>
              <a:latin typeface="Garamond" panose="02020404030301010803" pitchFamily="18" charset="0"/>
            </a:endParaRPr>
          </a:p>
        </p:txBody>
      </p:sp>
      <p:grpSp>
        <p:nvGrpSpPr>
          <p:cNvPr id="44" name="Group 43"/>
          <p:cNvGrpSpPr/>
          <p:nvPr/>
        </p:nvGrpSpPr>
        <p:grpSpPr>
          <a:xfrm>
            <a:off x="4944911" y="5821307"/>
            <a:ext cx="1980000" cy="720000"/>
            <a:chOff x="9755559" y="2257531"/>
            <a:chExt cx="1183272" cy="873705"/>
          </a:xfrm>
          <a:solidFill>
            <a:schemeClr val="accent5"/>
          </a:solidFill>
        </p:grpSpPr>
        <p:sp>
          <p:nvSpPr>
            <p:cNvPr id="45" name="Oval 44"/>
            <p:cNvSpPr/>
            <p:nvPr/>
          </p:nvSpPr>
          <p:spPr>
            <a:xfrm>
              <a:off x="9755559" y="2257531"/>
              <a:ext cx="1183272" cy="873705"/>
            </a:xfrm>
            <a:prstGeom prst="ellipse">
              <a:avLst/>
            </a:prstGeom>
            <a:grp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46" name="Oval 16"/>
            <p:cNvSpPr/>
            <p:nvPr/>
          </p:nvSpPr>
          <p:spPr>
            <a:xfrm>
              <a:off x="9928845" y="2344144"/>
              <a:ext cx="836700" cy="648237"/>
            </a:xfrm>
            <a:prstGeom prst="rect">
              <a:avLst/>
            </a:prstGeom>
            <a:noFill/>
            <a:ln>
              <a:no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ts val="0"/>
                </a:spcAft>
                <a:buClrTx/>
                <a:buSzTx/>
                <a:buFontTx/>
                <a:buNone/>
                <a:tabLst/>
                <a:defRPr/>
              </a:pPr>
              <a:r>
                <a:rPr lang="en-US" sz="1200" b="1" baseline="0" dirty="0" smtClean="0">
                  <a:solidFill>
                    <a:sysClr val="windowText" lastClr="000000">
                      <a:hueOff val="0"/>
                      <a:satOff val="0"/>
                      <a:lumOff val="0"/>
                      <a:alphaOff val="0"/>
                    </a:sysClr>
                  </a:solidFill>
                  <a:latin typeface="Garamond" panose="02020404030301010803" pitchFamily="18" charset="0"/>
                </a:rPr>
                <a:t>ANCI - SPRAR</a:t>
              </a:r>
              <a:endParaRPr kumimoji="0" lang="en-GB" sz="12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a typeface="+mn-ea"/>
                <a:cs typeface="+mn-cs"/>
              </a:endParaRPr>
            </a:p>
          </p:txBody>
        </p:sp>
      </p:grpSp>
    </p:spTree>
    <p:extLst>
      <p:ext uri="{BB962C8B-B14F-4D97-AF65-F5344CB8AC3E}">
        <p14:creationId xmlns:p14="http://schemas.microsoft.com/office/powerpoint/2010/main" val="2155975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a:off x="4122374" y="908720"/>
            <a:ext cx="1241714" cy="488455"/>
          </a:xfrm>
          <a:prstGeom prst="roundRect">
            <a:avLst/>
          </a:prstGeom>
          <a:solidFill>
            <a:schemeClr val="accent2">
              <a:lumMod val="60000"/>
              <a:lumOff val="40000"/>
            </a:schemeClr>
          </a:solidFill>
          <a:ln w="28575" cap="flat" cmpd="sng" algn="ctr">
            <a:noFill/>
            <a:prstDash val="solid"/>
            <a:round/>
            <a:headEnd type="oval"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25000" dirty="0" smtClean="0">
              <a:ln>
                <a:noFill/>
              </a:ln>
              <a:solidFill>
                <a:schemeClr val="bg1"/>
              </a:solidFill>
              <a:effectLst/>
              <a:latin typeface="Arial" charset="0"/>
            </a:endParaRPr>
          </a:p>
        </p:txBody>
      </p:sp>
      <p:sp>
        <p:nvSpPr>
          <p:cNvPr id="382" name="AutoShape 6"/>
          <p:cNvSpPr>
            <a:spLocks noChangeArrowheads="1"/>
          </p:cNvSpPr>
          <p:nvPr/>
        </p:nvSpPr>
        <p:spPr bwMode="auto">
          <a:xfrm>
            <a:off x="539552" y="1484784"/>
            <a:ext cx="8357969" cy="360000"/>
          </a:xfrm>
          <a:prstGeom prst="roundRect">
            <a:avLst>
              <a:gd name="adj" fmla="val 7019"/>
            </a:avLst>
          </a:prstGeom>
          <a:solidFill>
            <a:schemeClr val="accent2"/>
          </a:solidFill>
          <a:ln w="9525">
            <a:noFill/>
            <a:round/>
            <a:headEnd/>
            <a:tailEnd/>
          </a:ln>
        </p:spPr>
        <p:txBody>
          <a:bodyPr wrap="none" lIns="95773" tIns="47887" rIns="95773" bIns="47887" anchor="ctr">
            <a:scene3d>
              <a:camera prst="orthographicFront"/>
              <a:lightRig rig="threePt" dir="t"/>
            </a:scene3d>
            <a:sp3d extrusionH="57150">
              <a:bevelT w="82550" h="38100" prst="coolSlant"/>
            </a:sp3d>
          </a:bodyPr>
          <a:lstStyle/>
          <a:p>
            <a:pPr algn="ctr" defTabSz="958850">
              <a:defRPr/>
            </a:pPr>
            <a:r>
              <a:rPr lang="it-IT" sz="1600" b="1" baseline="0" dirty="0" smtClean="0">
                <a:solidFill>
                  <a:srgbClr val="6699FF"/>
                </a:solidFill>
              </a:rPr>
              <a:t>Obiettivi progettuali ed attività previste</a:t>
            </a:r>
            <a:endParaRPr lang="it-IT" sz="1600" b="1" baseline="0" dirty="0">
              <a:solidFill>
                <a:srgbClr val="6699FF"/>
              </a:solidFill>
            </a:endParaRPr>
          </a:p>
        </p:txBody>
      </p:sp>
      <p:sp>
        <p:nvSpPr>
          <p:cNvPr id="131" name="Rounded Rectangle 130"/>
          <p:cNvSpPr/>
          <p:nvPr/>
        </p:nvSpPr>
        <p:spPr bwMode="auto">
          <a:xfrm>
            <a:off x="2079868" y="2958581"/>
            <a:ext cx="5622397" cy="922970"/>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marL="831850" indent="-285750">
              <a:buFont typeface="Arial" panose="020B0604020202020204" pitchFamily="34" charset="0"/>
              <a:buChar char="•"/>
            </a:pPr>
            <a:r>
              <a:rPr lang="it-IT" sz="1400" b="1" baseline="0" dirty="0" smtClean="0">
                <a:solidFill>
                  <a:sysClr val="windowText" lastClr="000000">
                    <a:hueOff val="0"/>
                    <a:satOff val="0"/>
                    <a:lumOff val="0"/>
                    <a:alphaOff val="0"/>
                  </a:sysClr>
                </a:solidFill>
                <a:latin typeface="Garamond" panose="02020404030301010803" pitchFamily="18" charset="0"/>
              </a:rPr>
              <a:t>Promozione </a:t>
            </a:r>
            <a:r>
              <a:rPr lang="it-IT" sz="1400" b="1" baseline="0" dirty="0">
                <a:solidFill>
                  <a:sysClr val="windowText" lastClr="000000">
                    <a:hueOff val="0"/>
                    <a:satOff val="0"/>
                    <a:lumOff val="0"/>
                    <a:alphaOff val="0"/>
                  </a:sysClr>
                </a:solidFill>
                <a:latin typeface="Garamond" panose="02020404030301010803" pitchFamily="18" charset="0"/>
              </a:rPr>
              <a:t>buone prassi in tema di Superiore </a:t>
            </a:r>
            <a:r>
              <a:rPr lang="it-IT" sz="1400" b="1" baseline="0" dirty="0" smtClean="0">
                <a:solidFill>
                  <a:sysClr val="windowText" lastClr="000000">
                    <a:hueOff val="0"/>
                    <a:satOff val="0"/>
                    <a:lumOff val="0"/>
                    <a:alphaOff val="0"/>
                  </a:sysClr>
                </a:solidFill>
                <a:latin typeface="Garamond" panose="02020404030301010803" pitchFamily="18" charset="0"/>
              </a:rPr>
              <a:t>interesse</a:t>
            </a:r>
          </a:p>
          <a:p>
            <a:pPr marL="831850" indent="-285750">
              <a:buFont typeface="Arial" panose="020B0604020202020204" pitchFamily="34" charset="0"/>
              <a:buChar char="•"/>
            </a:pPr>
            <a:r>
              <a:rPr lang="it-IT" sz="1400" b="1" baseline="0" dirty="0" smtClean="0">
                <a:solidFill>
                  <a:sysClr val="windowText" lastClr="000000">
                    <a:hueOff val="0"/>
                    <a:satOff val="0"/>
                    <a:lumOff val="0"/>
                    <a:alphaOff val="0"/>
                  </a:sysClr>
                </a:solidFill>
                <a:latin typeface="Garamond" panose="02020404030301010803" pitchFamily="18" charset="0"/>
              </a:rPr>
              <a:t>Accesso </a:t>
            </a:r>
            <a:r>
              <a:rPr lang="it-IT" sz="1400" b="1" baseline="0" dirty="0">
                <a:solidFill>
                  <a:sysClr val="windowText" lastClr="000000">
                    <a:hueOff val="0"/>
                    <a:satOff val="0"/>
                    <a:lumOff val="0"/>
                    <a:alphaOff val="0"/>
                  </a:sysClr>
                </a:solidFill>
                <a:latin typeface="Garamond" panose="02020404030301010803" pitchFamily="18" charset="0"/>
              </a:rPr>
              <a:t>qualificato ed informato alla Protezione </a:t>
            </a:r>
            <a:r>
              <a:rPr lang="it-IT" sz="1400" b="1" baseline="0" dirty="0" smtClean="0">
                <a:solidFill>
                  <a:sysClr val="windowText" lastClr="000000">
                    <a:hueOff val="0"/>
                    <a:satOff val="0"/>
                    <a:lumOff val="0"/>
                    <a:alphaOff val="0"/>
                  </a:sysClr>
                </a:solidFill>
                <a:latin typeface="Garamond" panose="02020404030301010803" pitchFamily="18" charset="0"/>
              </a:rPr>
              <a:t>Internazionale</a:t>
            </a:r>
          </a:p>
          <a:p>
            <a:pPr marL="831850" indent="-285750">
              <a:buFont typeface="Arial" panose="020B0604020202020204" pitchFamily="34" charset="0"/>
              <a:buChar char="•"/>
            </a:pPr>
            <a:r>
              <a:rPr lang="it-IT" sz="1400" b="1" baseline="0" dirty="0" smtClean="0">
                <a:solidFill>
                  <a:sysClr val="windowText" lastClr="000000">
                    <a:hueOff val="0"/>
                    <a:satOff val="0"/>
                    <a:lumOff val="0"/>
                    <a:alphaOff val="0"/>
                  </a:sysClr>
                </a:solidFill>
                <a:latin typeface="Garamond" panose="02020404030301010803" pitchFamily="18" charset="0"/>
              </a:rPr>
              <a:t>Rafforzamento </a:t>
            </a:r>
            <a:r>
              <a:rPr lang="it-IT" sz="1400" b="1" baseline="0" dirty="0">
                <a:solidFill>
                  <a:sysClr val="windowText" lastClr="000000">
                    <a:hueOff val="0"/>
                    <a:satOff val="0"/>
                    <a:lumOff val="0"/>
                    <a:alphaOff val="0"/>
                  </a:sysClr>
                </a:solidFill>
                <a:latin typeface="Garamond" panose="02020404030301010803" pitchFamily="18" charset="0"/>
              </a:rPr>
              <a:t>alla rete </a:t>
            </a:r>
            <a:r>
              <a:rPr lang="it-IT" sz="1400" b="1" baseline="0" dirty="0" smtClean="0">
                <a:solidFill>
                  <a:sysClr val="windowText" lastClr="000000">
                    <a:hueOff val="0"/>
                    <a:satOff val="0"/>
                    <a:lumOff val="0"/>
                    <a:alphaOff val="0"/>
                  </a:sysClr>
                </a:solidFill>
                <a:latin typeface="Garamond" panose="02020404030301010803" pitchFamily="18" charset="0"/>
              </a:rPr>
              <a:t>locale</a:t>
            </a:r>
            <a:endParaRPr lang="it-IT" sz="1400" b="1" baseline="0" dirty="0">
              <a:solidFill>
                <a:sysClr val="windowText" lastClr="000000">
                  <a:hueOff val="0"/>
                  <a:satOff val="0"/>
                  <a:lumOff val="0"/>
                  <a:alphaOff val="0"/>
                </a:sysClr>
              </a:solidFill>
              <a:latin typeface="Garamond" panose="02020404030301010803" pitchFamily="18" charset="0"/>
            </a:endParaRPr>
          </a:p>
        </p:txBody>
      </p:sp>
      <p:sp>
        <p:nvSpPr>
          <p:cNvPr id="132" name="Rounded Rectangle 131"/>
          <p:cNvSpPr/>
          <p:nvPr/>
        </p:nvSpPr>
        <p:spPr bwMode="auto">
          <a:xfrm>
            <a:off x="2079868" y="4203160"/>
            <a:ext cx="5622397" cy="432000"/>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marL="831850" indent="-285750">
              <a:buFont typeface="Arial" panose="020B0604020202020204" pitchFamily="34" charset="0"/>
              <a:buChar char="•"/>
            </a:pPr>
            <a:r>
              <a:rPr lang="it-IT" sz="1400" b="1" baseline="0" dirty="0" smtClean="0">
                <a:solidFill>
                  <a:sysClr val="windowText" lastClr="000000">
                    <a:hueOff val="0"/>
                    <a:satOff val="0"/>
                    <a:lumOff val="0"/>
                    <a:alphaOff val="0"/>
                  </a:sysClr>
                </a:solidFill>
                <a:latin typeface="Garamond" panose="02020404030301010803" pitchFamily="18" charset="0"/>
              </a:rPr>
              <a:t>Operatori </a:t>
            </a:r>
            <a:r>
              <a:rPr lang="it-IT" sz="1400" b="1" baseline="0" dirty="0">
                <a:solidFill>
                  <a:sysClr val="windowText" lastClr="000000">
                    <a:hueOff val="0"/>
                    <a:satOff val="0"/>
                    <a:lumOff val="0"/>
                    <a:alphaOff val="0"/>
                  </a:sysClr>
                </a:solidFill>
                <a:latin typeface="Garamond" panose="02020404030301010803" pitchFamily="18" charset="0"/>
              </a:rPr>
              <a:t>dei Progetti</a:t>
            </a:r>
          </a:p>
        </p:txBody>
      </p:sp>
      <p:sp>
        <p:nvSpPr>
          <p:cNvPr id="133" name="Rounded Rectangle 132"/>
          <p:cNvSpPr/>
          <p:nvPr/>
        </p:nvSpPr>
        <p:spPr bwMode="auto">
          <a:xfrm>
            <a:off x="2079868" y="4869160"/>
            <a:ext cx="6593224" cy="1783302"/>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marL="831850" indent="-285750">
              <a:buFont typeface="Arial" panose="020B0604020202020204" pitchFamily="34" charset="0"/>
              <a:buChar char="•"/>
            </a:pPr>
            <a:r>
              <a:rPr lang="it-IT" sz="1400" b="1" baseline="0" dirty="0">
                <a:solidFill>
                  <a:sysClr val="windowText" lastClr="000000">
                    <a:hueOff val="0"/>
                    <a:satOff val="0"/>
                    <a:lumOff val="0"/>
                    <a:alphaOff val="0"/>
                  </a:sysClr>
                </a:solidFill>
                <a:latin typeface="Garamond" panose="02020404030301010803" pitchFamily="18" charset="0"/>
              </a:rPr>
              <a:t>Promozione e sviluppo di strumenti, competenze e buone prassi </a:t>
            </a:r>
            <a:r>
              <a:rPr lang="it-IT" sz="1400" b="1" baseline="0" dirty="0" smtClean="0">
                <a:solidFill>
                  <a:sysClr val="windowText" lastClr="000000">
                    <a:hueOff val="0"/>
                    <a:satOff val="0"/>
                    <a:lumOff val="0"/>
                    <a:alphaOff val="0"/>
                  </a:sysClr>
                </a:solidFill>
                <a:latin typeface="Garamond" panose="02020404030301010803" pitchFamily="18" charset="0"/>
              </a:rPr>
              <a:t>orientate alla </a:t>
            </a:r>
            <a:r>
              <a:rPr lang="it-IT" sz="1400" b="1" baseline="0" dirty="0">
                <a:solidFill>
                  <a:sysClr val="windowText" lastClr="000000">
                    <a:hueOff val="0"/>
                    <a:satOff val="0"/>
                    <a:lumOff val="0"/>
                    <a:alphaOff val="0"/>
                  </a:sysClr>
                </a:solidFill>
                <a:latin typeface="Garamond" panose="02020404030301010803" pitchFamily="18" charset="0"/>
              </a:rPr>
              <a:t>valutazione sistematica del superiore interesse del </a:t>
            </a:r>
            <a:r>
              <a:rPr lang="it-IT" sz="1400" b="1" baseline="0" dirty="0" smtClean="0">
                <a:solidFill>
                  <a:sysClr val="windowText" lastClr="000000">
                    <a:hueOff val="0"/>
                    <a:satOff val="0"/>
                    <a:lumOff val="0"/>
                    <a:alphaOff val="0"/>
                  </a:sysClr>
                </a:solidFill>
                <a:latin typeface="Garamond" panose="02020404030301010803" pitchFamily="18" charset="0"/>
              </a:rPr>
              <a:t>MSNA;</a:t>
            </a:r>
          </a:p>
          <a:p>
            <a:pPr marL="831850" indent="-285750">
              <a:buFont typeface="Arial" panose="020B0604020202020204" pitchFamily="34" charset="0"/>
              <a:buChar char="•"/>
            </a:pPr>
            <a:r>
              <a:rPr lang="it-IT" sz="1400" b="1" baseline="0" dirty="0" smtClean="0">
                <a:solidFill>
                  <a:sysClr val="windowText" lastClr="000000">
                    <a:hueOff val="0"/>
                    <a:satOff val="0"/>
                    <a:lumOff val="0"/>
                    <a:alphaOff val="0"/>
                  </a:sysClr>
                </a:solidFill>
                <a:latin typeface="Garamond" panose="02020404030301010803" pitchFamily="18" charset="0"/>
              </a:rPr>
              <a:t>Formazione </a:t>
            </a:r>
            <a:r>
              <a:rPr lang="it-IT" sz="1400" b="1" baseline="0" dirty="0">
                <a:solidFill>
                  <a:sysClr val="windowText" lastClr="000000">
                    <a:hueOff val="0"/>
                    <a:satOff val="0"/>
                    <a:lumOff val="0"/>
                    <a:alphaOff val="0"/>
                  </a:sysClr>
                </a:solidFill>
                <a:latin typeface="Garamond" panose="02020404030301010803" pitchFamily="18" charset="0"/>
              </a:rPr>
              <a:t>e aggiornamento per gli operatori del progetto/servizio di accoglienza, e per futuri formatori (Training of Trainers), in materia di protezione internazionale e superiore interesse del MSNA; </a:t>
            </a:r>
            <a:endParaRPr lang="it-IT" sz="1400" b="1" baseline="0" dirty="0" smtClean="0">
              <a:solidFill>
                <a:sysClr val="windowText" lastClr="000000">
                  <a:hueOff val="0"/>
                  <a:satOff val="0"/>
                  <a:lumOff val="0"/>
                  <a:alphaOff val="0"/>
                </a:sysClr>
              </a:solidFill>
              <a:latin typeface="Garamond" panose="02020404030301010803" pitchFamily="18" charset="0"/>
            </a:endParaRPr>
          </a:p>
          <a:p>
            <a:pPr marL="831850" indent="-285750">
              <a:buFont typeface="Arial" panose="020B0604020202020204" pitchFamily="34" charset="0"/>
              <a:buChar char="•"/>
            </a:pPr>
            <a:r>
              <a:rPr lang="it-IT" sz="1400" b="1" baseline="0" dirty="0" smtClean="0">
                <a:solidFill>
                  <a:sysClr val="windowText" lastClr="000000">
                    <a:hueOff val="0"/>
                    <a:satOff val="0"/>
                    <a:lumOff val="0"/>
                    <a:alphaOff val="0"/>
                  </a:sysClr>
                </a:solidFill>
                <a:latin typeface="Garamond" panose="02020404030301010803" pitchFamily="18" charset="0"/>
              </a:rPr>
              <a:t>Sviluppo </a:t>
            </a:r>
            <a:r>
              <a:rPr lang="it-IT" sz="1400" b="1" baseline="0" dirty="0">
                <a:solidFill>
                  <a:sysClr val="windowText" lastClr="000000">
                    <a:hueOff val="0"/>
                    <a:satOff val="0"/>
                    <a:lumOff val="0"/>
                    <a:alphaOff val="0"/>
                  </a:sysClr>
                </a:solidFill>
                <a:latin typeface="Garamond" panose="02020404030301010803" pitchFamily="18" charset="0"/>
              </a:rPr>
              <a:t>di materiale informativo accessibile (un video</a:t>
            </a:r>
            <a:r>
              <a:rPr lang="it-IT" sz="1400" b="1" baseline="0" dirty="0" smtClean="0">
                <a:solidFill>
                  <a:sysClr val="windowText" lastClr="000000">
                    <a:hueOff val="0"/>
                    <a:satOff val="0"/>
                    <a:lumOff val="0"/>
                    <a:alphaOff val="0"/>
                  </a:sysClr>
                </a:solidFill>
                <a:latin typeface="Garamond" panose="02020404030301010803" pitchFamily="18" charset="0"/>
              </a:rPr>
              <a:t>);</a:t>
            </a:r>
          </a:p>
          <a:p>
            <a:pPr marL="831850" indent="-285750">
              <a:buFont typeface="Arial" panose="020B0604020202020204" pitchFamily="34" charset="0"/>
              <a:buChar char="•"/>
            </a:pPr>
            <a:r>
              <a:rPr lang="it-IT" sz="1400" b="1" baseline="0" dirty="0" smtClean="0">
                <a:solidFill>
                  <a:sysClr val="windowText" lastClr="000000">
                    <a:hueOff val="0"/>
                    <a:satOff val="0"/>
                    <a:lumOff val="0"/>
                    <a:alphaOff val="0"/>
                  </a:sysClr>
                </a:solidFill>
                <a:latin typeface="Garamond" panose="02020404030301010803" pitchFamily="18" charset="0"/>
              </a:rPr>
              <a:t>Rafforzamento </a:t>
            </a:r>
            <a:r>
              <a:rPr lang="it-IT" sz="1400" b="1" baseline="0" dirty="0">
                <a:solidFill>
                  <a:sysClr val="windowText" lastClr="000000">
                    <a:hueOff val="0"/>
                    <a:satOff val="0"/>
                    <a:lumOff val="0"/>
                    <a:alphaOff val="0"/>
                  </a:sysClr>
                </a:solidFill>
                <a:latin typeface="Garamond" panose="02020404030301010803" pitchFamily="18" charset="0"/>
              </a:rPr>
              <a:t>della rete locale</a:t>
            </a:r>
          </a:p>
        </p:txBody>
      </p:sp>
      <p:sp>
        <p:nvSpPr>
          <p:cNvPr id="266" name="Rounded Rectangle 265"/>
          <p:cNvSpPr/>
          <p:nvPr/>
        </p:nvSpPr>
        <p:spPr bwMode="auto">
          <a:xfrm>
            <a:off x="2079868" y="2154549"/>
            <a:ext cx="5622397" cy="446439"/>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algn="ctr"/>
            <a:r>
              <a:rPr lang="it-IT" sz="1400" b="1" baseline="0" dirty="0">
                <a:solidFill>
                  <a:sysClr val="windowText" lastClr="000000">
                    <a:hueOff val="0"/>
                    <a:satOff val="0"/>
                    <a:lumOff val="0"/>
                    <a:alphaOff val="0"/>
                  </a:sysClr>
                </a:solidFill>
                <a:latin typeface="Garamond" panose="02020404030301010803" pitchFamily="18" charset="0"/>
              </a:rPr>
              <a:t>R</a:t>
            </a:r>
            <a:r>
              <a:rPr lang="it-IT" sz="1400" b="1" baseline="0" dirty="0" smtClean="0">
                <a:solidFill>
                  <a:sysClr val="windowText" lastClr="000000">
                    <a:hueOff val="0"/>
                    <a:satOff val="0"/>
                    <a:lumOff val="0"/>
                    <a:alphaOff val="0"/>
                  </a:sysClr>
                </a:solidFill>
                <a:latin typeface="Garamond" panose="02020404030301010803" pitchFamily="18" charset="0"/>
              </a:rPr>
              <a:t>afforzamento </a:t>
            </a:r>
            <a:r>
              <a:rPr lang="it-IT" sz="1400" b="1" baseline="0" dirty="0">
                <a:solidFill>
                  <a:sysClr val="windowText" lastClr="000000">
                    <a:hueOff val="0"/>
                    <a:satOff val="0"/>
                    <a:lumOff val="0"/>
                    <a:alphaOff val="0"/>
                  </a:sysClr>
                </a:solidFill>
                <a:latin typeface="Garamond" panose="02020404030301010803" pitchFamily="18" charset="0"/>
              </a:rPr>
              <a:t>della protezione del minore attraverso il rispetto </a:t>
            </a:r>
            <a:endParaRPr lang="it-IT" sz="1400" b="1" baseline="0" dirty="0" smtClean="0">
              <a:solidFill>
                <a:sysClr val="windowText" lastClr="000000">
                  <a:hueOff val="0"/>
                  <a:satOff val="0"/>
                  <a:lumOff val="0"/>
                  <a:alphaOff val="0"/>
                </a:sysClr>
              </a:solidFill>
              <a:latin typeface="Garamond" panose="02020404030301010803" pitchFamily="18" charset="0"/>
            </a:endParaRPr>
          </a:p>
          <a:p>
            <a:pPr algn="ctr"/>
            <a:r>
              <a:rPr lang="it-IT" sz="1400" b="1" baseline="0" dirty="0" smtClean="0">
                <a:solidFill>
                  <a:sysClr val="windowText" lastClr="000000">
                    <a:hueOff val="0"/>
                    <a:satOff val="0"/>
                    <a:lumOff val="0"/>
                    <a:alphaOff val="0"/>
                  </a:sysClr>
                </a:solidFill>
                <a:latin typeface="Garamond" panose="02020404030301010803" pitchFamily="18" charset="0"/>
              </a:rPr>
              <a:t>dei </a:t>
            </a:r>
            <a:r>
              <a:rPr lang="it-IT" sz="1400" b="1" baseline="0" dirty="0">
                <a:solidFill>
                  <a:sysClr val="windowText" lastClr="000000">
                    <a:hueOff val="0"/>
                    <a:satOff val="0"/>
                    <a:lumOff val="0"/>
                    <a:alphaOff val="0"/>
                  </a:sysClr>
                </a:solidFill>
                <a:latin typeface="Garamond" panose="02020404030301010803" pitchFamily="18" charset="0"/>
              </a:rPr>
              <a:t>suoi diritti</a:t>
            </a:r>
            <a:r>
              <a:rPr lang="it-IT" sz="1400" b="1" baseline="0" dirty="0" smtClean="0">
                <a:solidFill>
                  <a:sysClr val="windowText" lastClr="000000">
                    <a:hueOff val="0"/>
                    <a:satOff val="0"/>
                    <a:lumOff val="0"/>
                    <a:alphaOff val="0"/>
                  </a:sysClr>
                </a:solidFill>
                <a:latin typeface="Garamond" panose="02020404030301010803" pitchFamily="18" charset="0"/>
              </a:rPr>
              <a:t>.</a:t>
            </a:r>
            <a:endParaRPr lang="it-IT" sz="1400" b="1" baseline="0" dirty="0">
              <a:solidFill>
                <a:sysClr val="windowText" lastClr="000000">
                  <a:hueOff val="0"/>
                  <a:satOff val="0"/>
                  <a:lumOff val="0"/>
                  <a:alphaOff val="0"/>
                </a:sysClr>
              </a:solidFill>
              <a:latin typeface="Garamond" panose="02020404030301010803" pitchFamily="18" charset="0"/>
            </a:endParaRPr>
          </a:p>
        </p:txBody>
      </p:sp>
      <p:grpSp>
        <p:nvGrpSpPr>
          <p:cNvPr id="287" name="Group 286"/>
          <p:cNvGrpSpPr/>
          <p:nvPr/>
        </p:nvGrpSpPr>
        <p:grpSpPr>
          <a:xfrm>
            <a:off x="254885" y="3065445"/>
            <a:ext cx="1980000" cy="720000"/>
            <a:chOff x="8106844" y="0"/>
            <a:chExt cx="1230497" cy="948950"/>
          </a:xfrm>
          <a:solidFill>
            <a:schemeClr val="accent5"/>
          </a:solidFill>
        </p:grpSpPr>
        <p:sp>
          <p:nvSpPr>
            <p:cNvPr id="318" name="Oval 317"/>
            <p:cNvSpPr/>
            <p:nvPr/>
          </p:nvSpPr>
          <p:spPr>
            <a:xfrm>
              <a:off x="8106844" y="0"/>
              <a:ext cx="1230497" cy="948950"/>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19" name="Oval 12"/>
            <p:cNvSpPr/>
            <p:nvPr/>
          </p:nvSpPr>
          <p:spPr>
            <a:xfrm>
              <a:off x="8273423" y="118479"/>
              <a:ext cx="870093" cy="708672"/>
            </a:xfrm>
            <a:prstGeom prst="rect">
              <a:avLst/>
            </a:prstGeom>
            <a:no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txBody>
            <a:bodyPr spcFirstLastPara="0" vert="horz" wrap="square" lIns="8890" tIns="8890" rIns="8890" bIns="8890" numCol="1" spcCol="1270" anchor="ctr" anchorCtr="0">
              <a:noAutofit/>
            </a:bodyPr>
            <a:lstStyle/>
            <a:p>
              <a:pPr lvl="0" algn="ctr" defTabSz="622300" fontAlgn="auto">
                <a:lnSpc>
                  <a:spcPct val="90000"/>
                </a:lnSpc>
                <a:spcAft>
                  <a:spcPct val="35000"/>
                </a:spcAft>
                <a:defRPr/>
              </a:pPr>
              <a:r>
                <a:rPr lang="en-US" sz="1600" b="1" baseline="0" dirty="0" smtClean="0">
                  <a:solidFill>
                    <a:sysClr val="windowText" lastClr="000000">
                      <a:hueOff val="0"/>
                      <a:satOff val="0"/>
                      <a:lumOff val="0"/>
                      <a:alphaOff val="0"/>
                    </a:sysClr>
                  </a:solidFill>
                  <a:latin typeface="Garamond" panose="02020404030301010803" pitchFamily="18" charset="0"/>
                </a:rPr>
                <a:t>Obiettivi</a:t>
              </a:r>
              <a:endParaRPr lang="en-US" sz="1600" b="1" baseline="0" dirty="0">
                <a:solidFill>
                  <a:sysClr val="windowText" lastClr="000000">
                    <a:hueOff val="0"/>
                    <a:satOff val="0"/>
                    <a:lumOff val="0"/>
                    <a:alphaOff val="0"/>
                  </a:sysClr>
                </a:solidFill>
                <a:latin typeface="Garamond" panose="02020404030301010803" pitchFamily="18" charset="0"/>
              </a:endParaRPr>
            </a:p>
            <a:p>
              <a:pPr lvl="0" algn="ctr" defTabSz="622300" fontAlgn="auto">
                <a:lnSpc>
                  <a:spcPct val="90000"/>
                </a:lnSpc>
                <a:spcAft>
                  <a:spcPct val="35000"/>
                </a:spcAft>
                <a:defRPr/>
              </a:pPr>
              <a:r>
                <a:rPr lang="en-US" sz="1600" b="1" baseline="0" dirty="0" smtClean="0">
                  <a:solidFill>
                    <a:sysClr val="windowText" lastClr="000000">
                      <a:hueOff val="0"/>
                      <a:satOff val="0"/>
                      <a:lumOff val="0"/>
                      <a:alphaOff val="0"/>
                    </a:sysClr>
                  </a:solidFill>
                  <a:latin typeface="Garamond" panose="02020404030301010803" pitchFamily="18" charset="0"/>
                </a:rPr>
                <a:t>Specifici</a:t>
              </a:r>
              <a:endParaRPr lang="en-GB" sz="1600" b="1" baseline="0" dirty="0">
                <a:solidFill>
                  <a:sysClr val="windowText" lastClr="000000">
                    <a:hueOff val="0"/>
                    <a:satOff val="0"/>
                    <a:lumOff val="0"/>
                    <a:alphaOff val="0"/>
                  </a:sysClr>
                </a:solidFill>
                <a:latin typeface="Garamond" panose="02020404030301010803" pitchFamily="18" charset="0"/>
              </a:endParaRPr>
            </a:p>
          </p:txBody>
        </p:sp>
      </p:grpSp>
      <p:grpSp>
        <p:nvGrpSpPr>
          <p:cNvPr id="289" name="Group 288"/>
          <p:cNvGrpSpPr/>
          <p:nvPr/>
        </p:nvGrpSpPr>
        <p:grpSpPr>
          <a:xfrm>
            <a:off x="254885" y="3969160"/>
            <a:ext cx="1980000" cy="900000"/>
            <a:chOff x="9755559" y="2257531"/>
            <a:chExt cx="1183272" cy="1092130"/>
          </a:xfrm>
          <a:solidFill>
            <a:schemeClr val="accent5"/>
          </a:solidFill>
        </p:grpSpPr>
        <p:sp>
          <p:nvSpPr>
            <p:cNvPr id="314" name="Oval 313"/>
            <p:cNvSpPr/>
            <p:nvPr/>
          </p:nvSpPr>
          <p:spPr>
            <a:xfrm>
              <a:off x="9755559" y="2257531"/>
              <a:ext cx="1183272" cy="1092130"/>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15" name="Oval 16"/>
            <p:cNvSpPr/>
            <p:nvPr/>
          </p:nvSpPr>
          <p:spPr>
            <a:xfrm>
              <a:off x="9943553" y="2549255"/>
              <a:ext cx="836700" cy="508684"/>
            </a:xfrm>
            <a:prstGeom prst="rect">
              <a:avLst/>
            </a:prstGeom>
            <a:no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en-US" sz="1600" b="1" baseline="0" noProof="0" dirty="0" smtClean="0">
                  <a:solidFill>
                    <a:sysClr val="windowText" lastClr="000000">
                      <a:hueOff val="0"/>
                      <a:satOff val="0"/>
                      <a:lumOff val="0"/>
                      <a:alphaOff val="0"/>
                    </a:sysClr>
                  </a:solidFill>
                  <a:latin typeface="Garamond" panose="02020404030301010803" pitchFamily="18" charset="0"/>
                </a:rPr>
                <a:t>Destinatari</a:t>
              </a:r>
              <a:endParaRPr kumimoji="0" lang="en-GB" sz="16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ndParaRPr>
            </a:p>
          </p:txBody>
        </p:sp>
      </p:grpSp>
      <p:grpSp>
        <p:nvGrpSpPr>
          <p:cNvPr id="295" name="Group 294"/>
          <p:cNvGrpSpPr/>
          <p:nvPr/>
        </p:nvGrpSpPr>
        <p:grpSpPr>
          <a:xfrm>
            <a:off x="254885" y="2024939"/>
            <a:ext cx="1980000" cy="720000"/>
            <a:chOff x="1098609" y="2959036"/>
            <a:chExt cx="1230497" cy="948950"/>
          </a:xfrm>
          <a:solidFill>
            <a:schemeClr val="accent5"/>
          </a:solidFill>
        </p:grpSpPr>
        <p:sp>
          <p:nvSpPr>
            <p:cNvPr id="302" name="Oval 301"/>
            <p:cNvSpPr/>
            <p:nvPr/>
          </p:nvSpPr>
          <p:spPr>
            <a:xfrm>
              <a:off x="1098609" y="2959036"/>
              <a:ext cx="1230497" cy="948950"/>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03" name="Oval 28"/>
            <p:cNvSpPr/>
            <p:nvPr/>
          </p:nvSpPr>
          <p:spPr>
            <a:xfrm>
              <a:off x="1265188" y="3153539"/>
              <a:ext cx="870093" cy="552492"/>
            </a:xfrm>
            <a:prstGeom prst="rect">
              <a:avLst/>
            </a:prstGeom>
            <a:no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en-US" sz="1600" b="1" baseline="0" dirty="0" smtClean="0">
                  <a:solidFill>
                    <a:sysClr val="windowText" lastClr="000000">
                      <a:hueOff val="0"/>
                      <a:satOff val="0"/>
                      <a:lumOff val="0"/>
                      <a:alphaOff val="0"/>
                    </a:sysClr>
                  </a:solidFill>
                  <a:latin typeface="Garamond" panose="02020404030301010803" pitchFamily="18" charset="0"/>
                </a:rPr>
                <a:t>Obiettivo</a:t>
              </a:r>
              <a:r>
                <a:rPr lang="en-US" sz="1600" b="1" baseline="0" dirty="0" smtClean="0">
                  <a:solidFill>
                    <a:sysClr val="windowText" lastClr="000000">
                      <a:hueOff val="0"/>
                      <a:satOff val="0"/>
                      <a:lumOff val="0"/>
                      <a:alphaOff val="0"/>
                    </a:sysClr>
                  </a:solidFill>
                  <a:latin typeface="Garamond" panose="02020404030301010803" pitchFamily="18" charset="0"/>
                </a:rPr>
                <a:t> </a:t>
              </a:r>
            </a:p>
            <a:p>
              <a:pPr marL="0" marR="0" lvl="0" indent="0" algn="ctr" defTabSz="622300" eaLnBrk="1" fontAlgn="auto" latinLnBrk="0" hangingPunct="1">
                <a:lnSpc>
                  <a:spcPct val="90000"/>
                </a:lnSpc>
                <a:spcBef>
                  <a:spcPct val="0"/>
                </a:spcBef>
                <a:spcAft>
                  <a:spcPct val="35000"/>
                </a:spcAft>
                <a:buClrTx/>
                <a:buSzTx/>
                <a:buFontTx/>
                <a:buNone/>
                <a:tabLst/>
                <a:defRPr/>
              </a:pPr>
              <a:r>
                <a:rPr lang="en-US" sz="1600" b="1" baseline="0" dirty="0" smtClean="0">
                  <a:solidFill>
                    <a:sysClr val="windowText" lastClr="000000">
                      <a:hueOff val="0"/>
                      <a:satOff val="0"/>
                      <a:lumOff val="0"/>
                      <a:alphaOff val="0"/>
                    </a:sysClr>
                  </a:solidFill>
                  <a:latin typeface="Garamond" panose="02020404030301010803" pitchFamily="18" charset="0"/>
                </a:rPr>
                <a:t>Generale</a:t>
              </a:r>
              <a:endParaRPr kumimoji="0" lang="en-GB" sz="16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ndParaRPr>
            </a:p>
          </p:txBody>
        </p:sp>
      </p:grpSp>
      <p:grpSp>
        <p:nvGrpSpPr>
          <p:cNvPr id="65" name="Group 64"/>
          <p:cNvGrpSpPr/>
          <p:nvPr/>
        </p:nvGrpSpPr>
        <p:grpSpPr>
          <a:xfrm>
            <a:off x="254885" y="5310811"/>
            <a:ext cx="1980000" cy="900000"/>
            <a:chOff x="9755559" y="2257531"/>
            <a:chExt cx="1183272" cy="1092130"/>
          </a:xfrm>
          <a:solidFill>
            <a:schemeClr val="accent5"/>
          </a:solidFill>
        </p:grpSpPr>
        <p:sp>
          <p:nvSpPr>
            <p:cNvPr id="67" name="Oval 66"/>
            <p:cNvSpPr/>
            <p:nvPr/>
          </p:nvSpPr>
          <p:spPr>
            <a:xfrm>
              <a:off x="9755559" y="2257531"/>
              <a:ext cx="1183272" cy="1092130"/>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68" name="Oval 16"/>
            <p:cNvSpPr/>
            <p:nvPr/>
          </p:nvSpPr>
          <p:spPr>
            <a:xfrm>
              <a:off x="9928845" y="2479477"/>
              <a:ext cx="836700" cy="648237"/>
            </a:xfrm>
            <a:prstGeom prst="rect">
              <a:avLst/>
            </a:prstGeom>
            <a:no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en-US" sz="1600" b="1" baseline="0" dirty="0" smtClean="0">
                  <a:solidFill>
                    <a:sysClr val="windowText" lastClr="000000">
                      <a:hueOff val="0"/>
                      <a:satOff val="0"/>
                      <a:lumOff val="0"/>
                      <a:alphaOff val="0"/>
                    </a:sysClr>
                  </a:solidFill>
                  <a:latin typeface="Garamond" panose="02020404030301010803" pitchFamily="18" charset="0"/>
                </a:rPr>
                <a:t>Attività</a:t>
              </a:r>
              <a:endParaRPr kumimoji="0" lang="en-GB" sz="16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ndParaRPr>
            </a:p>
          </p:txBody>
        </p:sp>
      </p:grpSp>
      <p:sp>
        <p:nvSpPr>
          <p:cNvPr id="273" name="Slide Number Placeholder 272"/>
          <p:cNvSpPr>
            <a:spLocks noGrp="1"/>
          </p:cNvSpPr>
          <p:nvPr>
            <p:ph type="sldNum" sz="quarter" idx="10"/>
          </p:nvPr>
        </p:nvSpPr>
        <p:spPr>
          <a:xfrm>
            <a:off x="8673092" y="6453336"/>
            <a:ext cx="504056" cy="332656"/>
          </a:xfrm>
        </p:spPr>
        <p:txBody>
          <a:bodyPr/>
          <a:lstStyle/>
          <a:p>
            <a:pPr>
              <a:defRPr/>
            </a:pPr>
            <a:fld id="{F99EF2CC-54AF-485E-8420-F5873EE0A1E6}" type="slidenum">
              <a:rPr lang="en-US" smtClean="0"/>
              <a:pPr>
                <a:defRPr/>
              </a:pPr>
              <a:t>8</a:t>
            </a:fld>
            <a:endParaRPr lang="en-US" dirty="0"/>
          </a:p>
        </p:txBody>
      </p:sp>
      <p:sp>
        <p:nvSpPr>
          <p:cNvPr id="43" name="Rectangle 2"/>
          <p:cNvSpPr txBox="1">
            <a:spLocks noChangeArrowheads="1"/>
          </p:cNvSpPr>
          <p:nvPr/>
        </p:nvSpPr>
        <p:spPr>
          <a:xfrm>
            <a:off x="180528" y="981199"/>
            <a:ext cx="9144000" cy="575593"/>
          </a:xfrm>
          <a:prstGeom prst="rect">
            <a:avLst/>
          </a:prstGeom>
        </p:spPr>
        <p:txBody>
          <a:bodyPr/>
          <a:lstStyle>
            <a:lvl1pPr algn="l" rtl="0" eaLnBrk="0" fontAlgn="base" hangingPunct="0">
              <a:lnSpc>
                <a:spcPct val="85000"/>
              </a:lnSpc>
              <a:spcBef>
                <a:spcPct val="0"/>
              </a:spcBef>
              <a:spcAft>
                <a:spcPct val="0"/>
              </a:spcAft>
              <a:defRPr sz="2400" b="1">
                <a:solidFill>
                  <a:schemeClr val="bg2"/>
                </a:solidFill>
                <a:latin typeface="+mj-lt"/>
                <a:ea typeface="+mj-ea"/>
                <a:cs typeface="+mj-cs"/>
              </a:defRPr>
            </a:lvl1pPr>
            <a:lvl2pPr algn="l" rtl="0" eaLnBrk="0" fontAlgn="base" hangingPunct="0">
              <a:lnSpc>
                <a:spcPct val="85000"/>
              </a:lnSpc>
              <a:spcBef>
                <a:spcPct val="0"/>
              </a:spcBef>
              <a:spcAft>
                <a:spcPct val="0"/>
              </a:spcAft>
              <a:defRPr sz="2400" b="1">
                <a:solidFill>
                  <a:schemeClr val="bg2"/>
                </a:solidFill>
                <a:latin typeface="Arial" charset="0"/>
              </a:defRPr>
            </a:lvl2pPr>
            <a:lvl3pPr algn="l" rtl="0" eaLnBrk="0" fontAlgn="base" hangingPunct="0">
              <a:lnSpc>
                <a:spcPct val="85000"/>
              </a:lnSpc>
              <a:spcBef>
                <a:spcPct val="0"/>
              </a:spcBef>
              <a:spcAft>
                <a:spcPct val="0"/>
              </a:spcAft>
              <a:defRPr sz="2400" b="1">
                <a:solidFill>
                  <a:schemeClr val="bg2"/>
                </a:solidFill>
                <a:latin typeface="Arial" charset="0"/>
              </a:defRPr>
            </a:lvl3pPr>
            <a:lvl4pPr algn="l" rtl="0" eaLnBrk="0" fontAlgn="base" hangingPunct="0">
              <a:lnSpc>
                <a:spcPct val="85000"/>
              </a:lnSpc>
              <a:spcBef>
                <a:spcPct val="0"/>
              </a:spcBef>
              <a:spcAft>
                <a:spcPct val="0"/>
              </a:spcAft>
              <a:defRPr sz="2400" b="1">
                <a:solidFill>
                  <a:schemeClr val="bg2"/>
                </a:solidFill>
                <a:latin typeface="Arial" charset="0"/>
              </a:defRPr>
            </a:lvl4pPr>
            <a:lvl5pPr algn="l" rtl="0" eaLnBrk="0" fontAlgn="base" hangingPunct="0">
              <a:lnSpc>
                <a:spcPct val="85000"/>
              </a:lnSpc>
              <a:spcBef>
                <a:spcPct val="0"/>
              </a:spcBef>
              <a:spcAft>
                <a:spcPct val="0"/>
              </a:spcAft>
              <a:defRPr sz="2400" b="1">
                <a:solidFill>
                  <a:schemeClr val="bg2"/>
                </a:solidFill>
                <a:latin typeface="Arial" charset="0"/>
              </a:defRPr>
            </a:lvl5pPr>
            <a:lvl6pPr marL="457200" algn="l" rtl="0" fontAlgn="base">
              <a:lnSpc>
                <a:spcPct val="85000"/>
              </a:lnSpc>
              <a:spcBef>
                <a:spcPct val="0"/>
              </a:spcBef>
              <a:spcAft>
                <a:spcPct val="0"/>
              </a:spcAft>
              <a:defRPr sz="2400" b="1">
                <a:solidFill>
                  <a:schemeClr val="bg2"/>
                </a:solidFill>
                <a:latin typeface="Arial" charset="0"/>
              </a:defRPr>
            </a:lvl6pPr>
            <a:lvl7pPr marL="914400" algn="l" rtl="0" fontAlgn="base">
              <a:lnSpc>
                <a:spcPct val="85000"/>
              </a:lnSpc>
              <a:spcBef>
                <a:spcPct val="0"/>
              </a:spcBef>
              <a:spcAft>
                <a:spcPct val="0"/>
              </a:spcAft>
              <a:defRPr sz="2400" b="1">
                <a:solidFill>
                  <a:schemeClr val="bg2"/>
                </a:solidFill>
                <a:latin typeface="Arial" charset="0"/>
              </a:defRPr>
            </a:lvl7pPr>
            <a:lvl8pPr marL="1371600" algn="l" rtl="0" fontAlgn="base">
              <a:lnSpc>
                <a:spcPct val="85000"/>
              </a:lnSpc>
              <a:spcBef>
                <a:spcPct val="0"/>
              </a:spcBef>
              <a:spcAft>
                <a:spcPct val="0"/>
              </a:spcAft>
              <a:defRPr sz="2400" b="1">
                <a:solidFill>
                  <a:schemeClr val="bg2"/>
                </a:solidFill>
                <a:latin typeface="Arial" charset="0"/>
              </a:defRPr>
            </a:lvl8pPr>
            <a:lvl9pPr marL="1828800" algn="l" rtl="0" fontAlgn="base">
              <a:lnSpc>
                <a:spcPct val="85000"/>
              </a:lnSpc>
              <a:spcBef>
                <a:spcPct val="0"/>
              </a:spcBef>
              <a:spcAft>
                <a:spcPct val="0"/>
              </a:spcAft>
              <a:defRPr sz="2400" b="1">
                <a:solidFill>
                  <a:schemeClr val="bg2"/>
                </a:solidFill>
                <a:latin typeface="Arial" charset="0"/>
              </a:defRPr>
            </a:lvl9pPr>
          </a:lstStyle>
          <a:p>
            <a:pPr eaLnBrk="1" hangingPunct="1"/>
            <a:r>
              <a:rPr lang="it-IT" u="sng" kern="0" baseline="0" dirty="0" smtClean="0"/>
              <a:t>FOCUS</a:t>
            </a:r>
            <a:r>
              <a:rPr lang="it-IT" kern="0" baseline="0" dirty="0" smtClean="0"/>
              <a:t> – Enti a supporto - UNHCR                         </a:t>
            </a:r>
            <a:endParaRPr lang="it-IT" kern="0" baseline="0" dirty="0"/>
          </a:p>
        </p:txBody>
      </p:sp>
      <p:pic>
        <p:nvPicPr>
          <p:cNvPr id="4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212" y="2853072"/>
            <a:ext cx="1060309" cy="1224000"/>
          </a:xfrm>
          <a:prstGeom prst="rect">
            <a:avLst/>
          </a:prstGeom>
        </p:spPr>
      </p:pic>
    </p:spTree>
    <p:extLst>
      <p:ext uri="{BB962C8B-B14F-4D97-AF65-F5344CB8AC3E}">
        <p14:creationId xmlns:p14="http://schemas.microsoft.com/office/powerpoint/2010/main" val="3483493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4122374" y="908720"/>
            <a:ext cx="737658" cy="488455"/>
          </a:xfrm>
          <a:prstGeom prst="roundRect">
            <a:avLst/>
          </a:prstGeom>
          <a:solidFill>
            <a:schemeClr val="accent2">
              <a:lumMod val="60000"/>
              <a:lumOff val="40000"/>
            </a:schemeClr>
          </a:solidFill>
          <a:ln w="28575" cap="flat" cmpd="sng" algn="ctr">
            <a:noFill/>
            <a:prstDash val="solid"/>
            <a:round/>
            <a:headEnd type="oval"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25000" dirty="0" smtClean="0">
              <a:ln>
                <a:noFill/>
              </a:ln>
              <a:solidFill>
                <a:schemeClr val="bg1"/>
              </a:solidFill>
              <a:effectLst/>
              <a:latin typeface="Arial" charset="0"/>
            </a:endParaRPr>
          </a:p>
        </p:txBody>
      </p:sp>
      <p:sp>
        <p:nvSpPr>
          <p:cNvPr id="382" name="AutoShape 6"/>
          <p:cNvSpPr>
            <a:spLocks noChangeArrowheads="1"/>
          </p:cNvSpPr>
          <p:nvPr/>
        </p:nvSpPr>
        <p:spPr bwMode="auto">
          <a:xfrm>
            <a:off x="522928" y="1540658"/>
            <a:ext cx="8357969" cy="360000"/>
          </a:xfrm>
          <a:prstGeom prst="roundRect">
            <a:avLst>
              <a:gd name="adj" fmla="val 7019"/>
            </a:avLst>
          </a:prstGeom>
          <a:solidFill>
            <a:schemeClr val="accent2"/>
          </a:solidFill>
          <a:ln w="9525">
            <a:noFill/>
            <a:round/>
            <a:headEnd/>
            <a:tailEnd/>
          </a:ln>
        </p:spPr>
        <p:txBody>
          <a:bodyPr wrap="none" lIns="95773" tIns="47887" rIns="95773" bIns="47887" anchor="ctr">
            <a:scene3d>
              <a:camera prst="orthographicFront"/>
              <a:lightRig rig="threePt" dir="t"/>
            </a:scene3d>
            <a:sp3d extrusionH="57150">
              <a:bevelT w="82550" h="38100" prst="coolSlant"/>
            </a:sp3d>
          </a:bodyPr>
          <a:lstStyle/>
          <a:p>
            <a:pPr algn="ctr" defTabSz="958850">
              <a:defRPr/>
            </a:pPr>
            <a:r>
              <a:rPr lang="it-IT" sz="1600" b="1" baseline="0" dirty="0" smtClean="0">
                <a:solidFill>
                  <a:srgbClr val="6699FF"/>
                </a:solidFill>
              </a:rPr>
              <a:t>Obiettivi progettuali ed attività previste</a:t>
            </a:r>
            <a:endParaRPr lang="it-IT" sz="1600" b="1" baseline="0" dirty="0">
              <a:solidFill>
                <a:srgbClr val="6699FF"/>
              </a:solidFill>
            </a:endParaRPr>
          </a:p>
        </p:txBody>
      </p:sp>
      <p:sp>
        <p:nvSpPr>
          <p:cNvPr id="131" name="Rounded Rectangle 130"/>
          <p:cNvSpPr/>
          <p:nvPr/>
        </p:nvSpPr>
        <p:spPr bwMode="auto">
          <a:xfrm>
            <a:off x="2079868" y="2958581"/>
            <a:ext cx="5622397" cy="1100628"/>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marL="446088" indent="-171450">
              <a:buFont typeface="Arial" panose="020B0604020202020204" pitchFamily="34" charset="0"/>
              <a:buChar char="•"/>
            </a:pPr>
            <a:r>
              <a:rPr lang="it-IT" sz="1200" b="1" baseline="0" dirty="0" smtClean="0">
                <a:solidFill>
                  <a:sysClr val="windowText" lastClr="000000">
                    <a:hueOff val="0"/>
                    <a:satOff val="0"/>
                    <a:lumOff val="0"/>
                    <a:alphaOff val="0"/>
                  </a:sysClr>
                </a:solidFill>
                <a:latin typeface="Garamond" panose="02020404030301010803" pitchFamily="18" charset="0"/>
              </a:rPr>
              <a:t>Rafforzare </a:t>
            </a:r>
            <a:r>
              <a:rPr lang="it-IT" sz="1200" b="1" baseline="0" dirty="0">
                <a:solidFill>
                  <a:sysClr val="windowText" lastClr="000000">
                    <a:hueOff val="0"/>
                    <a:satOff val="0"/>
                    <a:lumOff val="0"/>
                    <a:alphaOff val="0"/>
                  </a:sysClr>
                </a:solidFill>
                <a:latin typeface="Garamond" panose="02020404030301010803" pitchFamily="18" charset="0"/>
              </a:rPr>
              <a:t>la </a:t>
            </a:r>
            <a:r>
              <a:rPr lang="it-IT" sz="1200" b="1" baseline="0" dirty="0" smtClean="0">
                <a:solidFill>
                  <a:sysClr val="windowText" lastClr="000000">
                    <a:hueOff val="0"/>
                    <a:satOff val="0"/>
                    <a:lumOff val="0"/>
                    <a:alphaOff val="0"/>
                  </a:sysClr>
                </a:solidFill>
                <a:latin typeface="Garamond" panose="02020404030301010803" pitchFamily="18" charset="0"/>
              </a:rPr>
              <a:t>conoscenza </a:t>
            </a:r>
            <a:r>
              <a:rPr lang="it-IT" sz="1200" b="1" baseline="0" dirty="0">
                <a:solidFill>
                  <a:sysClr val="windowText" lastClr="000000">
                    <a:hueOff val="0"/>
                    <a:satOff val="0"/>
                    <a:lumOff val="0"/>
                    <a:alphaOff val="0"/>
                  </a:sysClr>
                </a:solidFill>
                <a:latin typeface="Garamond" panose="02020404030301010803" pitchFamily="18" charset="0"/>
              </a:rPr>
              <a:t>degli operatori dei centri di prima accoglienza per minori non accompagnati (finanziati dal Fondo FAMI) sui temi della tratta a scopo di sfruttamento sessuale e lavorativo e del ricongiungimento familiare, garantendo standard elevati di presa in carico, assistenza qualificata, gestione delle conflittualità, nonché uniformità e coerenza di interventi con i centri già </a:t>
            </a:r>
            <a:r>
              <a:rPr lang="it-IT" sz="1200" b="1" baseline="0" dirty="0" smtClean="0">
                <a:solidFill>
                  <a:sysClr val="windowText" lastClr="000000">
                    <a:hueOff val="0"/>
                    <a:satOff val="0"/>
                    <a:lumOff val="0"/>
                    <a:alphaOff val="0"/>
                  </a:sysClr>
                </a:solidFill>
                <a:latin typeface="Garamond" panose="02020404030301010803" pitchFamily="18" charset="0"/>
              </a:rPr>
              <a:t>esistenti.</a:t>
            </a:r>
            <a:endParaRPr lang="it-IT" sz="1200" b="1" baseline="0" dirty="0">
              <a:solidFill>
                <a:sysClr val="windowText" lastClr="000000">
                  <a:hueOff val="0"/>
                  <a:satOff val="0"/>
                  <a:lumOff val="0"/>
                  <a:alphaOff val="0"/>
                </a:sysClr>
              </a:solidFill>
              <a:latin typeface="Garamond" panose="02020404030301010803" pitchFamily="18" charset="0"/>
            </a:endParaRPr>
          </a:p>
        </p:txBody>
      </p:sp>
      <p:sp>
        <p:nvSpPr>
          <p:cNvPr id="132" name="Rounded Rectangle 131"/>
          <p:cNvSpPr/>
          <p:nvPr/>
        </p:nvSpPr>
        <p:spPr bwMode="auto">
          <a:xfrm>
            <a:off x="2079868" y="4275168"/>
            <a:ext cx="5622397" cy="432000"/>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marL="631825" indent="-285750">
              <a:buFont typeface="Arial" panose="020B0604020202020204" pitchFamily="34" charset="0"/>
              <a:buChar char="•"/>
            </a:pPr>
            <a:r>
              <a:rPr lang="it-IT" sz="1400" b="1" baseline="0" dirty="0">
                <a:solidFill>
                  <a:sysClr val="windowText" lastClr="000000">
                    <a:hueOff val="0"/>
                    <a:satOff val="0"/>
                    <a:lumOff val="0"/>
                    <a:alphaOff val="0"/>
                  </a:sysClr>
                </a:solidFill>
                <a:latin typeface="Garamond" panose="02020404030301010803" pitchFamily="18" charset="0"/>
              </a:rPr>
              <a:t>Operatori dei Progetti</a:t>
            </a:r>
          </a:p>
        </p:txBody>
      </p:sp>
      <p:sp>
        <p:nvSpPr>
          <p:cNvPr id="133" name="Rounded Rectangle 132"/>
          <p:cNvSpPr/>
          <p:nvPr/>
        </p:nvSpPr>
        <p:spPr bwMode="auto">
          <a:xfrm>
            <a:off x="2079868" y="5052875"/>
            <a:ext cx="6668596" cy="1544478"/>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marL="533400" indent="-171450">
              <a:buFont typeface="Arial" panose="020B0604020202020204" pitchFamily="34" charset="0"/>
              <a:buChar char="•"/>
            </a:pPr>
            <a:r>
              <a:rPr lang="it-IT" sz="1300" b="1" baseline="0" dirty="0" smtClean="0">
                <a:solidFill>
                  <a:sysClr val="windowText" lastClr="000000">
                    <a:hueOff val="0"/>
                    <a:satOff val="0"/>
                    <a:lumOff val="0"/>
                    <a:alphaOff val="0"/>
                  </a:sysClr>
                </a:solidFill>
                <a:latin typeface="Garamond" panose="02020404030301010803" pitchFamily="18" charset="0"/>
              </a:rPr>
              <a:t>Formazione </a:t>
            </a:r>
            <a:r>
              <a:rPr lang="it-IT" sz="1300" b="1" baseline="0" dirty="0">
                <a:solidFill>
                  <a:sysClr val="windowText" lastClr="000000">
                    <a:hueOff val="0"/>
                    <a:satOff val="0"/>
                    <a:lumOff val="0"/>
                    <a:alphaOff val="0"/>
                  </a:sysClr>
                </a:solidFill>
                <a:latin typeface="Garamond" panose="02020404030301010803" pitchFamily="18" charset="0"/>
              </a:rPr>
              <a:t>e </a:t>
            </a:r>
            <a:r>
              <a:rPr lang="it-IT" sz="1300" b="1" baseline="0" dirty="0" smtClean="0">
                <a:solidFill>
                  <a:sysClr val="windowText" lastClr="000000">
                    <a:hueOff val="0"/>
                    <a:satOff val="0"/>
                    <a:lumOff val="0"/>
                    <a:alphaOff val="0"/>
                  </a:sysClr>
                </a:solidFill>
                <a:latin typeface="Garamond" panose="02020404030301010803" pitchFamily="18" charset="0"/>
              </a:rPr>
              <a:t>affiancamento tecnico </a:t>
            </a:r>
            <a:r>
              <a:rPr lang="it-IT" sz="1300" b="1" baseline="0" dirty="0">
                <a:solidFill>
                  <a:sysClr val="windowText" lastClr="000000">
                    <a:hueOff val="0"/>
                    <a:satOff val="0"/>
                    <a:lumOff val="0"/>
                    <a:alphaOff val="0"/>
                  </a:sysClr>
                </a:solidFill>
                <a:latin typeface="Garamond" panose="02020404030301010803" pitchFamily="18" charset="0"/>
              </a:rPr>
              <a:t>degli operatori che gestiscono  i centri di prima accoglienza per minori stranieri non accompagnati (finanziati con i fondi FAMI) sulla normativa italiana ed europea </a:t>
            </a:r>
            <a:r>
              <a:rPr lang="it-IT" sz="1300" b="1" baseline="0" dirty="0" smtClean="0">
                <a:solidFill>
                  <a:sysClr val="windowText" lastClr="000000">
                    <a:hueOff val="0"/>
                    <a:satOff val="0"/>
                    <a:lumOff val="0"/>
                    <a:alphaOff val="0"/>
                  </a:sysClr>
                </a:solidFill>
                <a:latin typeface="Garamond" panose="02020404030301010803" pitchFamily="18" charset="0"/>
              </a:rPr>
              <a:t>sul ricongiungimento </a:t>
            </a:r>
            <a:r>
              <a:rPr lang="it-IT" sz="1300" b="1" baseline="0" dirty="0">
                <a:solidFill>
                  <a:sysClr val="windowText" lastClr="000000">
                    <a:hueOff val="0"/>
                    <a:satOff val="0"/>
                    <a:lumOff val="0"/>
                    <a:alphaOff val="0"/>
                  </a:sysClr>
                </a:solidFill>
                <a:latin typeface="Garamond" panose="02020404030301010803" pitchFamily="18" charset="0"/>
              </a:rPr>
              <a:t>familiare </a:t>
            </a:r>
            <a:r>
              <a:rPr lang="it-IT" sz="1300" b="1" baseline="0" dirty="0" smtClean="0">
                <a:solidFill>
                  <a:sysClr val="windowText" lastClr="000000">
                    <a:hueOff val="0"/>
                    <a:satOff val="0"/>
                    <a:lumOff val="0"/>
                    <a:alphaOff val="0"/>
                  </a:sysClr>
                </a:solidFill>
                <a:latin typeface="Garamond" panose="02020404030301010803" pitchFamily="18" charset="0"/>
              </a:rPr>
              <a:t>e sulla </a:t>
            </a:r>
            <a:r>
              <a:rPr lang="it-IT" sz="1300" b="1" baseline="0" dirty="0">
                <a:solidFill>
                  <a:sysClr val="windowText" lastClr="000000">
                    <a:hueOff val="0"/>
                    <a:satOff val="0"/>
                    <a:lumOff val="0"/>
                    <a:alphaOff val="0"/>
                  </a:sysClr>
                </a:solidFill>
                <a:latin typeface="Garamond" panose="02020404030301010803" pitchFamily="18" charset="0"/>
              </a:rPr>
              <a:t>tratta di esseri umani e </a:t>
            </a:r>
            <a:r>
              <a:rPr lang="it-IT" sz="1300" b="1" baseline="0" dirty="0" smtClean="0">
                <a:solidFill>
                  <a:sysClr val="windowText" lastClr="000000">
                    <a:hueOff val="0"/>
                    <a:satOff val="0"/>
                    <a:lumOff val="0"/>
                    <a:alphaOff val="0"/>
                  </a:sysClr>
                </a:solidFill>
                <a:latin typeface="Garamond" panose="02020404030301010803" pitchFamily="18" charset="0"/>
              </a:rPr>
              <a:t>sfruttamento;</a:t>
            </a:r>
          </a:p>
          <a:p>
            <a:pPr marL="533400" indent="-171450">
              <a:buFont typeface="Arial" panose="020B0604020202020204" pitchFamily="34" charset="0"/>
              <a:buChar char="•"/>
            </a:pPr>
            <a:r>
              <a:rPr lang="it-IT" sz="1300" b="1" baseline="0" dirty="0" smtClean="0">
                <a:solidFill>
                  <a:sysClr val="windowText" lastClr="000000">
                    <a:hueOff val="0"/>
                    <a:satOff val="0"/>
                    <a:lumOff val="0"/>
                    <a:alphaOff val="0"/>
                  </a:sysClr>
                </a:solidFill>
                <a:latin typeface="Garamond" panose="02020404030301010803" pitchFamily="18" charset="0"/>
              </a:rPr>
              <a:t>Formazione agli operatori sulla risoluzione dei conflitti e gestione dello stress;</a:t>
            </a:r>
          </a:p>
          <a:p>
            <a:pPr marL="533400" indent="-171450">
              <a:buFont typeface="Arial" panose="020B0604020202020204" pitchFamily="34" charset="0"/>
              <a:buChar char="•"/>
            </a:pPr>
            <a:r>
              <a:rPr lang="it-IT" sz="1300" b="1" baseline="0" dirty="0">
                <a:solidFill>
                  <a:sysClr val="windowText" lastClr="000000">
                    <a:hueOff val="0"/>
                    <a:satOff val="0"/>
                    <a:lumOff val="0"/>
                    <a:alphaOff val="0"/>
                  </a:sysClr>
                </a:solidFill>
                <a:latin typeface="Garamond" panose="02020404030301010803" pitchFamily="18" charset="0"/>
              </a:rPr>
              <a:t>Sviluppo </a:t>
            </a:r>
            <a:r>
              <a:rPr lang="it-IT" sz="1300" b="1" baseline="0" dirty="0" smtClean="0">
                <a:solidFill>
                  <a:sysClr val="windowText" lastClr="000000">
                    <a:hueOff val="0"/>
                    <a:satOff val="0"/>
                    <a:lumOff val="0"/>
                    <a:alphaOff val="0"/>
                  </a:sysClr>
                </a:solidFill>
                <a:latin typeface="Garamond" panose="02020404030301010803" pitchFamily="18" charset="0"/>
              </a:rPr>
              <a:t>e disseminazione di </a:t>
            </a:r>
            <a:r>
              <a:rPr lang="it-IT" sz="1300" b="1" baseline="0" dirty="0">
                <a:solidFill>
                  <a:sysClr val="windowText" lastClr="000000">
                    <a:hueOff val="0"/>
                    <a:satOff val="0"/>
                    <a:lumOff val="0"/>
                    <a:alphaOff val="0"/>
                  </a:sysClr>
                </a:solidFill>
                <a:latin typeface="Garamond" panose="02020404030301010803" pitchFamily="18" charset="0"/>
              </a:rPr>
              <a:t>materiale informativo </a:t>
            </a:r>
            <a:r>
              <a:rPr lang="it-IT" sz="1300" b="1" baseline="0" dirty="0" smtClean="0">
                <a:solidFill>
                  <a:sysClr val="windowText" lastClr="000000">
                    <a:hueOff val="0"/>
                    <a:satOff val="0"/>
                    <a:lumOff val="0"/>
                    <a:alphaOff val="0"/>
                  </a:sysClr>
                </a:solidFill>
                <a:latin typeface="Garamond" panose="02020404030301010803" pitchFamily="18" charset="0"/>
              </a:rPr>
              <a:t>sui temi della tratta e del ricongiungimento familiare.</a:t>
            </a:r>
            <a:endParaRPr lang="it-IT" sz="1300" b="1" baseline="0" dirty="0">
              <a:solidFill>
                <a:sysClr val="windowText" lastClr="000000">
                  <a:hueOff val="0"/>
                  <a:satOff val="0"/>
                  <a:lumOff val="0"/>
                  <a:alphaOff val="0"/>
                </a:sysClr>
              </a:solidFill>
              <a:latin typeface="Garamond" panose="02020404030301010803" pitchFamily="18" charset="0"/>
            </a:endParaRPr>
          </a:p>
        </p:txBody>
      </p:sp>
      <p:sp>
        <p:nvSpPr>
          <p:cNvPr id="266" name="Rounded Rectangle 265"/>
          <p:cNvSpPr/>
          <p:nvPr/>
        </p:nvSpPr>
        <p:spPr bwMode="auto">
          <a:xfrm>
            <a:off x="2079868" y="2054953"/>
            <a:ext cx="6020524" cy="660080"/>
          </a:xfrm>
          <a:prstGeom prst="roundRect">
            <a:avLst/>
          </a:prstGeom>
          <a:solidFill>
            <a:srgbClr val="EAEAEA"/>
          </a:solidFill>
          <a:ln w="28575" cap="flat" cmpd="sng" algn="ctr">
            <a:noFill/>
            <a:prstDash val="solid"/>
            <a:round/>
            <a:headEnd type="oval" w="med" len="med"/>
            <a:tailEnd type="none" w="med" len="med"/>
          </a:ln>
          <a:effectLst/>
        </p:spPr>
        <p:txBody>
          <a:bodyPr vert="horz" wrap="square" lIns="0" tIns="0" rIns="0" bIns="0" numCol="1" rtlCol="0" anchor="ctr" anchorCtr="0" compatLnSpc="1">
            <a:prstTxWarp prst="textNoShape">
              <a:avLst/>
            </a:prstTxWarp>
          </a:bodyPr>
          <a:lstStyle/>
          <a:p>
            <a:pPr algn="ctr"/>
            <a:r>
              <a:rPr lang="it-IT" sz="1400" b="1" baseline="0" dirty="0">
                <a:solidFill>
                  <a:sysClr val="windowText" lastClr="000000">
                    <a:hueOff val="0"/>
                    <a:satOff val="0"/>
                    <a:lumOff val="0"/>
                    <a:alphaOff val="0"/>
                  </a:sysClr>
                </a:solidFill>
                <a:latin typeface="Garamond" panose="02020404030301010803" pitchFamily="18" charset="0"/>
              </a:rPr>
              <a:t>Rafforzare la </a:t>
            </a:r>
            <a:r>
              <a:rPr lang="it-IT" sz="1400" b="1" baseline="0" dirty="0">
                <a:solidFill>
                  <a:sysClr val="windowText" lastClr="000000">
                    <a:hueOff val="0"/>
                    <a:satOff val="0"/>
                    <a:lumOff val="0"/>
                    <a:alphaOff val="0"/>
                  </a:sysClr>
                </a:solidFill>
                <a:latin typeface="Garamond" panose="02020404030301010803" pitchFamily="18" charset="0"/>
              </a:rPr>
              <a:t>governance</a:t>
            </a:r>
            <a:r>
              <a:rPr lang="it-IT" sz="1400" b="1" baseline="0" dirty="0">
                <a:solidFill>
                  <a:sysClr val="windowText" lastClr="000000">
                    <a:hueOff val="0"/>
                    <a:satOff val="0"/>
                    <a:lumOff val="0"/>
                    <a:alphaOff val="0"/>
                  </a:sysClr>
                </a:solidFill>
                <a:latin typeface="Garamond" panose="02020404030301010803" pitchFamily="18" charset="0"/>
              </a:rPr>
              <a:t> multilivello dei flussi migratori misti in arrivo via mare e  la capacità di identificazione dei soggetti vulnerabili.</a:t>
            </a:r>
          </a:p>
        </p:txBody>
      </p:sp>
      <p:grpSp>
        <p:nvGrpSpPr>
          <p:cNvPr id="287" name="Group 286"/>
          <p:cNvGrpSpPr/>
          <p:nvPr/>
        </p:nvGrpSpPr>
        <p:grpSpPr>
          <a:xfrm>
            <a:off x="254885" y="3065445"/>
            <a:ext cx="1980000" cy="720000"/>
            <a:chOff x="8106844" y="0"/>
            <a:chExt cx="1230497" cy="948950"/>
          </a:xfrm>
          <a:solidFill>
            <a:schemeClr val="accent5"/>
          </a:solidFill>
        </p:grpSpPr>
        <p:sp>
          <p:nvSpPr>
            <p:cNvPr id="318" name="Oval 317"/>
            <p:cNvSpPr/>
            <p:nvPr/>
          </p:nvSpPr>
          <p:spPr>
            <a:xfrm>
              <a:off x="8106844" y="0"/>
              <a:ext cx="1230497" cy="948950"/>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19" name="Oval 12"/>
            <p:cNvSpPr/>
            <p:nvPr/>
          </p:nvSpPr>
          <p:spPr>
            <a:xfrm>
              <a:off x="8273423" y="118479"/>
              <a:ext cx="870093" cy="708672"/>
            </a:xfrm>
            <a:prstGeom prst="rect">
              <a:avLst/>
            </a:prstGeom>
            <a:no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txBody>
            <a:bodyPr spcFirstLastPara="0" vert="horz" wrap="square" lIns="8890" tIns="8890" rIns="8890" bIns="8890" numCol="1" spcCol="1270" anchor="ctr" anchorCtr="0">
              <a:noAutofit/>
            </a:bodyPr>
            <a:lstStyle/>
            <a:p>
              <a:pPr lvl="0" algn="ctr" defTabSz="622300" fontAlgn="auto">
                <a:lnSpc>
                  <a:spcPct val="90000"/>
                </a:lnSpc>
                <a:spcAft>
                  <a:spcPct val="35000"/>
                </a:spcAft>
                <a:defRPr/>
              </a:pPr>
              <a:r>
                <a:rPr lang="en-US" sz="1600" b="1" baseline="0" dirty="0" smtClean="0">
                  <a:solidFill>
                    <a:sysClr val="windowText" lastClr="000000">
                      <a:hueOff val="0"/>
                      <a:satOff val="0"/>
                      <a:lumOff val="0"/>
                      <a:alphaOff val="0"/>
                    </a:sysClr>
                  </a:solidFill>
                  <a:latin typeface="Garamond" panose="02020404030301010803" pitchFamily="18" charset="0"/>
                </a:rPr>
                <a:t>Obiettivi</a:t>
              </a:r>
              <a:endParaRPr lang="en-US" sz="1600" b="1" baseline="0" dirty="0">
                <a:solidFill>
                  <a:sysClr val="windowText" lastClr="000000">
                    <a:hueOff val="0"/>
                    <a:satOff val="0"/>
                    <a:lumOff val="0"/>
                    <a:alphaOff val="0"/>
                  </a:sysClr>
                </a:solidFill>
                <a:latin typeface="Garamond" panose="02020404030301010803" pitchFamily="18" charset="0"/>
              </a:endParaRPr>
            </a:p>
            <a:p>
              <a:pPr lvl="0" algn="ctr" defTabSz="622300" fontAlgn="auto">
                <a:lnSpc>
                  <a:spcPct val="90000"/>
                </a:lnSpc>
                <a:spcAft>
                  <a:spcPct val="35000"/>
                </a:spcAft>
                <a:defRPr/>
              </a:pPr>
              <a:r>
                <a:rPr lang="en-US" sz="1600" b="1" baseline="0" dirty="0" err="1" smtClean="0">
                  <a:solidFill>
                    <a:sysClr val="windowText" lastClr="000000">
                      <a:hueOff val="0"/>
                      <a:satOff val="0"/>
                      <a:lumOff val="0"/>
                      <a:alphaOff val="0"/>
                    </a:sysClr>
                  </a:solidFill>
                  <a:latin typeface="Garamond" panose="02020404030301010803" pitchFamily="18" charset="0"/>
                </a:rPr>
                <a:t>Specifici</a:t>
              </a:r>
              <a:endParaRPr lang="en-GB" sz="1600" b="1" baseline="0" dirty="0">
                <a:solidFill>
                  <a:sysClr val="windowText" lastClr="000000">
                    <a:hueOff val="0"/>
                    <a:satOff val="0"/>
                    <a:lumOff val="0"/>
                    <a:alphaOff val="0"/>
                  </a:sysClr>
                </a:solidFill>
                <a:latin typeface="Garamond" panose="02020404030301010803" pitchFamily="18" charset="0"/>
              </a:endParaRPr>
            </a:p>
          </p:txBody>
        </p:sp>
      </p:grpSp>
      <p:grpSp>
        <p:nvGrpSpPr>
          <p:cNvPr id="289" name="Group 288"/>
          <p:cNvGrpSpPr/>
          <p:nvPr/>
        </p:nvGrpSpPr>
        <p:grpSpPr>
          <a:xfrm>
            <a:off x="254885" y="4041168"/>
            <a:ext cx="1980000" cy="900000"/>
            <a:chOff x="9755559" y="2257531"/>
            <a:chExt cx="1183272" cy="1092130"/>
          </a:xfrm>
          <a:solidFill>
            <a:schemeClr val="accent5"/>
          </a:solidFill>
        </p:grpSpPr>
        <p:sp>
          <p:nvSpPr>
            <p:cNvPr id="314" name="Oval 313"/>
            <p:cNvSpPr/>
            <p:nvPr/>
          </p:nvSpPr>
          <p:spPr>
            <a:xfrm>
              <a:off x="9755559" y="2257531"/>
              <a:ext cx="1183272" cy="1092130"/>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15" name="Oval 16"/>
            <p:cNvSpPr/>
            <p:nvPr/>
          </p:nvSpPr>
          <p:spPr>
            <a:xfrm>
              <a:off x="9943553" y="2549255"/>
              <a:ext cx="836700" cy="508684"/>
            </a:xfrm>
            <a:prstGeom prst="rect">
              <a:avLst/>
            </a:prstGeom>
            <a:no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en-US" sz="1600" b="1" baseline="0" noProof="0" dirty="0" err="1" smtClean="0">
                  <a:solidFill>
                    <a:sysClr val="windowText" lastClr="000000">
                      <a:hueOff val="0"/>
                      <a:satOff val="0"/>
                      <a:lumOff val="0"/>
                      <a:alphaOff val="0"/>
                    </a:sysClr>
                  </a:solidFill>
                  <a:latin typeface="Garamond" panose="02020404030301010803" pitchFamily="18" charset="0"/>
                </a:rPr>
                <a:t>Destinatari</a:t>
              </a:r>
              <a:endParaRPr kumimoji="0" lang="en-GB" sz="16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ndParaRPr>
            </a:p>
          </p:txBody>
        </p:sp>
      </p:grpSp>
      <p:grpSp>
        <p:nvGrpSpPr>
          <p:cNvPr id="295" name="Group 294"/>
          <p:cNvGrpSpPr/>
          <p:nvPr/>
        </p:nvGrpSpPr>
        <p:grpSpPr>
          <a:xfrm>
            <a:off x="254885" y="2024939"/>
            <a:ext cx="1980000" cy="720000"/>
            <a:chOff x="1098609" y="2959036"/>
            <a:chExt cx="1230497" cy="948950"/>
          </a:xfrm>
          <a:solidFill>
            <a:schemeClr val="accent5"/>
          </a:solidFill>
        </p:grpSpPr>
        <p:sp>
          <p:nvSpPr>
            <p:cNvPr id="302" name="Oval 301"/>
            <p:cNvSpPr/>
            <p:nvPr/>
          </p:nvSpPr>
          <p:spPr>
            <a:xfrm>
              <a:off x="1098609" y="2959036"/>
              <a:ext cx="1230497" cy="948950"/>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303" name="Oval 28"/>
            <p:cNvSpPr/>
            <p:nvPr/>
          </p:nvSpPr>
          <p:spPr>
            <a:xfrm>
              <a:off x="1265188" y="3153539"/>
              <a:ext cx="870093" cy="552492"/>
            </a:xfrm>
            <a:prstGeom prst="rect">
              <a:avLst/>
            </a:prstGeom>
            <a:no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en-US" sz="1600" b="1" baseline="0" dirty="0" err="1" smtClean="0">
                  <a:solidFill>
                    <a:sysClr val="windowText" lastClr="000000">
                      <a:hueOff val="0"/>
                      <a:satOff val="0"/>
                      <a:lumOff val="0"/>
                      <a:alphaOff val="0"/>
                    </a:sysClr>
                  </a:solidFill>
                  <a:latin typeface="Garamond" panose="02020404030301010803" pitchFamily="18" charset="0"/>
                </a:rPr>
                <a:t>Obiettivo</a:t>
              </a:r>
              <a:r>
                <a:rPr lang="en-US" sz="1600" b="1" baseline="0" dirty="0" smtClean="0">
                  <a:solidFill>
                    <a:sysClr val="windowText" lastClr="000000">
                      <a:hueOff val="0"/>
                      <a:satOff val="0"/>
                      <a:lumOff val="0"/>
                      <a:alphaOff val="0"/>
                    </a:sysClr>
                  </a:solidFill>
                  <a:latin typeface="Garamond" panose="02020404030301010803" pitchFamily="18" charset="0"/>
                </a:rPr>
                <a:t> </a:t>
              </a:r>
            </a:p>
            <a:p>
              <a:pPr marL="0" marR="0" lvl="0" indent="0" algn="ctr" defTabSz="622300" eaLnBrk="1" fontAlgn="auto" latinLnBrk="0" hangingPunct="1">
                <a:lnSpc>
                  <a:spcPct val="90000"/>
                </a:lnSpc>
                <a:spcBef>
                  <a:spcPct val="0"/>
                </a:spcBef>
                <a:spcAft>
                  <a:spcPct val="35000"/>
                </a:spcAft>
                <a:buClrTx/>
                <a:buSzTx/>
                <a:buFontTx/>
                <a:buNone/>
                <a:tabLst/>
                <a:defRPr/>
              </a:pPr>
              <a:r>
                <a:rPr lang="en-US" sz="1600" b="1" baseline="0" dirty="0" err="1" smtClean="0">
                  <a:solidFill>
                    <a:sysClr val="windowText" lastClr="000000">
                      <a:hueOff val="0"/>
                      <a:satOff val="0"/>
                      <a:lumOff val="0"/>
                      <a:alphaOff val="0"/>
                    </a:sysClr>
                  </a:solidFill>
                  <a:latin typeface="Garamond" panose="02020404030301010803" pitchFamily="18" charset="0"/>
                </a:rPr>
                <a:t>Generale</a:t>
              </a:r>
              <a:endParaRPr kumimoji="0" lang="en-GB" sz="16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ndParaRPr>
            </a:p>
          </p:txBody>
        </p:sp>
      </p:grpSp>
      <p:grpSp>
        <p:nvGrpSpPr>
          <p:cNvPr id="65" name="Group 64"/>
          <p:cNvGrpSpPr/>
          <p:nvPr/>
        </p:nvGrpSpPr>
        <p:grpSpPr>
          <a:xfrm>
            <a:off x="254885" y="5310811"/>
            <a:ext cx="1980000" cy="900000"/>
            <a:chOff x="9755559" y="2257531"/>
            <a:chExt cx="1183272" cy="1092130"/>
          </a:xfrm>
          <a:solidFill>
            <a:schemeClr val="accent5"/>
          </a:solidFill>
        </p:grpSpPr>
        <p:sp>
          <p:nvSpPr>
            <p:cNvPr id="67" name="Oval 66"/>
            <p:cNvSpPr/>
            <p:nvPr/>
          </p:nvSpPr>
          <p:spPr>
            <a:xfrm>
              <a:off x="9755559" y="2257531"/>
              <a:ext cx="1183272" cy="1092130"/>
            </a:xfrm>
            <a:prstGeom prst="ellipse">
              <a:avLst/>
            </a:prstGeom>
            <a:solidFill>
              <a:schemeClr val="tx2">
                <a:lumMod val="60000"/>
                <a:lumOff val="40000"/>
              </a:schemeClr>
            </a:solid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sp>
        <p:sp>
          <p:nvSpPr>
            <p:cNvPr id="68" name="Oval 16"/>
            <p:cNvSpPr/>
            <p:nvPr/>
          </p:nvSpPr>
          <p:spPr>
            <a:xfrm>
              <a:off x="9928845" y="2479477"/>
              <a:ext cx="836700" cy="648237"/>
            </a:xfrm>
            <a:prstGeom prst="rect">
              <a:avLst/>
            </a:prstGeom>
            <a:no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lang="en-US" sz="1600" b="1" baseline="0" dirty="0" err="1" smtClean="0">
                  <a:solidFill>
                    <a:sysClr val="windowText" lastClr="000000">
                      <a:hueOff val="0"/>
                      <a:satOff val="0"/>
                      <a:lumOff val="0"/>
                      <a:alphaOff val="0"/>
                    </a:sysClr>
                  </a:solidFill>
                  <a:latin typeface="Garamond" panose="02020404030301010803" pitchFamily="18" charset="0"/>
                </a:rPr>
                <a:t>Attività</a:t>
              </a:r>
              <a:endParaRPr kumimoji="0" lang="en-GB" sz="1600" b="1" i="0" u="none" strike="noStrike" kern="1200" cap="none" spc="0" normalizeH="0" baseline="0" noProof="0" dirty="0">
                <a:ln>
                  <a:noFill/>
                </a:ln>
                <a:solidFill>
                  <a:sysClr val="windowText" lastClr="000000">
                    <a:hueOff val="0"/>
                    <a:satOff val="0"/>
                    <a:lumOff val="0"/>
                    <a:alphaOff val="0"/>
                  </a:sysClr>
                </a:solidFill>
                <a:effectLst/>
                <a:uLnTx/>
                <a:uFillTx/>
                <a:latin typeface="Garamond" panose="02020404030301010803" pitchFamily="18" charset="0"/>
              </a:endParaRPr>
            </a:p>
          </p:txBody>
        </p:sp>
      </p:grpSp>
      <p:sp>
        <p:nvSpPr>
          <p:cNvPr id="273" name="Slide Number Placeholder 272"/>
          <p:cNvSpPr>
            <a:spLocks noGrp="1"/>
          </p:cNvSpPr>
          <p:nvPr>
            <p:ph type="sldNum" sz="quarter" idx="10"/>
          </p:nvPr>
        </p:nvSpPr>
        <p:spPr>
          <a:xfrm>
            <a:off x="8673092" y="6453336"/>
            <a:ext cx="504056" cy="332656"/>
          </a:xfrm>
        </p:spPr>
        <p:txBody>
          <a:bodyPr/>
          <a:lstStyle/>
          <a:p>
            <a:pPr>
              <a:defRPr/>
            </a:pPr>
            <a:fld id="{F99EF2CC-54AF-485E-8420-F5873EE0A1E6}" type="slidenum">
              <a:rPr lang="en-US" smtClean="0"/>
              <a:pPr>
                <a:defRPr/>
              </a:pPr>
              <a:t>9</a:t>
            </a:fld>
            <a:endParaRPr lang="en-US"/>
          </a:p>
        </p:txBody>
      </p:sp>
      <p:sp>
        <p:nvSpPr>
          <p:cNvPr id="43" name="Rectangle 2"/>
          <p:cNvSpPr txBox="1">
            <a:spLocks noChangeArrowheads="1"/>
          </p:cNvSpPr>
          <p:nvPr/>
        </p:nvSpPr>
        <p:spPr>
          <a:xfrm>
            <a:off x="180528" y="981199"/>
            <a:ext cx="9144000" cy="575593"/>
          </a:xfrm>
          <a:prstGeom prst="rect">
            <a:avLst/>
          </a:prstGeom>
        </p:spPr>
        <p:txBody>
          <a:bodyPr/>
          <a:lstStyle>
            <a:lvl1pPr algn="l" rtl="0" eaLnBrk="0" fontAlgn="base" hangingPunct="0">
              <a:lnSpc>
                <a:spcPct val="85000"/>
              </a:lnSpc>
              <a:spcBef>
                <a:spcPct val="0"/>
              </a:spcBef>
              <a:spcAft>
                <a:spcPct val="0"/>
              </a:spcAft>
              <a:defRPr sz="2400" b="1">
                <a:solidFill>
                  <a:schemeClr val="bg2"/>
                </a:solidFill>
                <a:latin typeface="+mj-lt"/>
                <a:ea typeface="+mj-ea"/>
                <a:cs typeface="+mj-cs"/>
              </a:defRPr>
            </a:lvl1pPr>
            <a:lvl2pPr algn="l" rtl="0" eaLnBrk="0" fontAlgn="base" hangingPunct="0">
              <a:lnSpc>
                <a:spcPct val="85000"/>
              </a:lnSpc>
              <a:spcBef>
                <a:spcPct val="0"/>
              </a:spcBef>
              <a:spcAft>
                <a:spcPct val="0"/>
              </a:spcAft>
              <a:defRPr sz="2400" b="1">
                <a:solidFill>
                  <a:schemeClr val="bg2"/>
                </a:solidFill>
                <a:latin typeface="Arial" charset="0"/>
              </a:defRPr>
            </a:lvl2pPr>
            <a:lvl3pPr algn="l" rtl="0" eaLnBrk="0" fontAlgn="base" hangingPunct="0">
              <a:lnSpc>
                <a:spcPct val="85000"/>
              </a:lnSpc>
              <a:spcBef>
                <a:spcPct val="0"/>
              </a:spcBef>
              <a:spcAft>
                <a:spcPct val="0"/>
              </a:spcAft>
              <a:defRPr sz="2400" b="1">
                <a:solidFill>
                  <a:schemeClr val="bg2"/>
                </a:solidFill>
                <a:latin typeface="Arial" charset="0"/>
              </a:defRPr>
            </a:lvl3pPr>
            <a:lvl4pPr algn="l" rtl="0" eaLnBrk="0" fontAlgn="base" hangingPunct="0">
              <a:lnSpc>
                <a:spcPct val="85000"/>
              </a:lnSpc>
              <a:spcBef>
                <a:spcPct val="0"/>
              </a:spcBef>
              <a:spcAft>
                <a:spcPct val="0"/>
              </a:spcAft>
              <a:defRPr sz="2400" b="1">
                <a:solidFill>
                  <a:schemeClr val="bg2"/>
                </a:solidFill>
                <a:latin typeface="Arial" charset="0"/>
              </a:defRPr>
            </a:lvl4pPr>
            <a:lvl5pPr algn="l" rtl="0" eaLnBrk="0" fontAlgn="base" hangingPunct="0">
              <a:lnSpc>
                <a:spcPct val="85000"/>
              </a:lnSpc>
              <a:spcBef>
                <a:spcPct val="0"/>
              </a:spcBef>
              <a:spcAft>
                <a:spcPct val="0"/>
              </a:spcAft>
              <a:defRPr sz="2400" b="1">
                <a:solidFill>
                  <a:schemeClr val="bg2"/>
                </a:solidFill>
                <a:latin typeface="Arial" charset="0"/>
              </a:defRPr>
            </a:lvl5pPr>
            <a:lvl6pPr marL="457200" algn="l" rtl="0" fontAlgn="base">
              <a:lnSpc>
                <a:spcPct val="85000"/>
              </a:lnSpc>
              <a:spcBef>
                <a:spcPct val="0"/>
              </a:spcBef>
              <a:spcAft>
                <a:spcPct val="0"/>
              </a:spcAft>
              <a:defRPr sz="2400" b="1">
                <a:solidFill>
                  <a:schemeClr val="bg2"/>
                </a:solidFill>
                <a:latin typeface="Arial" charset="0"/>
              </a:defRPr>
            </a:lvl6pPr>
            <a:lvl7pPr marL="914400" algn="l" rtl="0" fontAlgn="base">
              <a:lnSpc>
                <a:spcPct val="85000"/>
              </a:lnSpc>
              <a:spcBef>
                <a:spcPct val="0"/>
              </a:spcBef>
              <a:spcAft>
                <a:spcPct val="0"/>
              </a:spcAft>
              <a:defRPr sz="2400" b="1">
                <a:solidFill>
                  <a:schemeClr val="bg2"/>
                </a:solidFill>
                <a:latin typeface="Arial" charset="0"/>
              </a:defRPr>
            </a:lvl7pPr>
            <a:lvl8pPr marL="1371600" algn="l" rtl="0" fontAlgn="base">
              <a:lnSpc>
                <a:spcPct val="85000"/>
              </a:lnSpc>
              <a:spcBef>
                <a:spcPct val="0"/>
              </a:spcBef>
              <a:spcAft>
                <a:spcPct val="0"/>
              </a:spcAft>
              <a:defRPr sz="2400" b="1">
                <a:solidFill>
                  <a:schemeClr val="bg2"/>
                </a:solidFill>
                <a:latin typeface="Arial" charset="0"/>
              </a:defRPr>
            </a:lvl8pPr>
            <a:lvl9pPr marL="1828800" algn="l" rtl="0" fontAlgn="base">
              <a:lnSpc>
                <a:spcPct val="85000"/>
              </a:lnSpc>
              <a:spcBef>
                <a:spcPct val="0"/>
              </a:spcBef>
              <a:spcAft>
                <a:spcPct val="0"/>
              </a:spcAft>
              <a:defRPr sz="2400" b="1">
                <a:solidFill>
                  <a:schemeClr val="bg2"/>
                </a:solidFill>
                <a:latin typeface="Arial" charset="0"/>
              </a:defRPr>
            </a:lvl9pPr>
          </a:lstStyle>
          <a:p>
            <a:pPr eaLnBrk="1" hangingPunct="1"/>
            <a:r>
              <a:rPr lang="it-IT" u="sng" kern="0" baseline="0" dirty="0" smtClean="0"/>
              <a:t>FOCUS</a:t>
            </a:r>
            <a:r>
              <a:rPr lang="it-IT" kern="0" baseline="0" dirty="0" smtClean="0"/>
              <a:t> – Enti a supporto - OIM                         </a:t>
            </a:r>
            <a:endParaRPr lang="it-IT" kern="0" baseline="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6206" y="3047834"/>
            <a:ext cx="1188000" cy="921326"/>
          </a:xfrm>
          <a:prstGeom prst="rect">
            <a:avLst/>
          </a:prstGeom>
        </p:spPr>
      </p:pic>
    </p:spTree>
    <p:extLst>
      <p:ext uri="{BB962C8B-B14F-4D97-AF65-F5344CB8AC3E}">
        <p14:creationId xmlns:p14="http://schemas.microsoft.com/office/powerpoint/2010/main" val="8344222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4 - &amp;quot;Text styles&amp;quot;&quot;/&gt;&lt;property id=&quot;20307&quot; value=&quot;278&quot;/&gt;&lt;/object&gt;&lt;object type=&quot;3&quot; unique_id=&quot;10114&quot;&gt;&lt;property id=&quot;20148&quot; value=&quot;5&quot;/&gt;&lt;property id=&quot;20300&quot; value=&quot;Slide 1 - &amp;quot;Title (Arial bold 30 point)&amp;quot;&quot;/&gt;&lt;property id=&quot;20307&quot; value=&quot;285&quot;/&gt;&lt;/object&gt;&lt;object type=&quot;3&quot; unique_id=&quot;10283&quot;&gt;&lt;property id=&quot;20148&quot; value=&quot;5&quot;/&gt;&lt;property id=&quot;20300&quot; value=&quot;Slide 2 - &amp;quot;Agenda&amp;quot;&quot;/&gt;&lt;property id=&quot;20307&quot; value=&quot;287&quot;/&gt;&lt;/object&gt;&lt;object type=&quot;3&quot; unique_id=&quot;10284&quot;&gt;&lt;property id=&quot;20148&quot; value=&quot;5&quot;/&gt;&lt;property id=&quot;20300&quot; value=&quot;Slide 3 - &amp;quot;Divider slide&amp;quot;&quot;/&gt;&lt;property id=&quot;20307&quot; value=&quot;288&quot;/&gt;&lt;/object&gt;&lt;object type=&quot;3&quot; unique_id=&quot;10287&quot;&gt;&lt;property id=&quot;20148&quot; value=&quot;5&quot;/&gt;&lt;property id=&quot;20300&quot; value=&quot;Slide 9 - &amp;quot;Thank you&amp;quot;&quot;/&gt;&lt;property id=&quot;20307&quot; value=&quot;286&quot;/&gt;&lt;/object&gt;&lt;object type=&quot;3&quot; unique_id=&quot;10476&quot;&gt;&lt;property id=&quot;20148&quot; value=&quot;5&quot;/&gt;&lt;property id=&quot;20300&quot; value=&quot;Slide 7 - &amp;quot;Table and text&amp;quot;&quot;/&gt;&lt;property id=&quot;20307&quot; value=&quot;295&quot;/&gt;&lt;/object&gt;&lt;object type=&quot;3&quot; unique_id=&quot;10775&quot;&gt;&lt;property id=&quot;20148&quot; value=&quot;5&quot;/&gt;&lt;property id=&quot;20300&quot; value=&quot;Slide 5 - &amp;quot;Text and column chart&amp;quot;&quot;/&gt;&lt;property id=&quot;20307&quot; value=&quot;301&quot;/&gt;&lt;/object&gt;&lt;object type=&quot;3&quot; unique_id=&quot;10776&quot;&gt;&lt;property id=&quot;20148&quot; value=&quot;5&quot;/&gt;&lt;property id=&quot;20300&quot; value=&quot;Slide 6 - &amp;quot;Text and line chart&amp;quot;&quot;/&gt;&lt;property id=&quot;20307&quot; value=&quot;302&quot;/&gt;&lt;/object&gt;&lt;object type=&quot;3&quot; unique_id=&quot;10780&quot;&gt;&lt;property id=&quot;20148&quot; value=&quot;5&quot;/&gt;&lt;property id=&quot;20300&quot; value=&quot;Slide 8 - &amp;quot;Text and table&amp;quot;&quot;/&gt;&lt;property id=&quot;20307&quot; value=&quot;304&quot;/&gt;&lt;/object&gt;&lt;/object&gt;&lt;/object&gt;&lt;/database&gt;"/>
</p:tagLst>
</file>

<file path=ppt/theme/theme1.xml><?xml version="1.0" encoding="utf-8"?>
<a:theme xmlns:a="http://schemas.openxmlformats.org/drawingml/2006/main" name="EY Presentation">
  <a:themeElements>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fontScheme name="EY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bg1"/>
            </a:solidFill>
            <a:effectLst/>
            <a:latin typeface="Arial" charset="0"/>
          </a:defRPr>
        </a:defPPr>
      </a:lstStyle>
    </a:lnDef>
  </a:objectDefaults>
  <a:extraClrSchemeLst>
    <a:extraClrScheme>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clrMap bg1="lt1" tx1="dk1" bg2="lt2" tx2="dk2" accent1="accent1" accent2="accent2" accent3="accent3" accent4="accent4" accent5="accent5" accent6="accent6" hlink="hlink" folHlink="folHlink"/>
    </a:extraClrScheme>
    <a:extraClrScheme>
      <a:clrScheme name="EY Presentation 2">
        <a:dk1>
          <a:srgbClr val="FFFFFF"/>
        </a:dk1>
        <a:lt1>
          <a:srgbClr val="FFFFFF"/>
        </a:lt1>
        <a:dk2>
          <a:srgbClr val="333333"/>
        </a:dk2>
        <a:lt2>
          <a:srgbClr val="FFD200"/>
        </a:lt2>
        <a:accent1>
          <a:srgbClr val="FFD200"/>
        </a:accent1>
        <a:accent2>
          <a:srgbClr val="808080"/>
        </a:accent2>
        <a:accent3>
          <a:srgbClr val="ADADAD"/>
        </a:accent3>
        <a:accent4>
          <a:srgbClr val="DADADA"/>
        </a:accent4>
        <a:accent5>
          <a:srgbClr val="FFE5AA"/>
        </a:accent5>
        <a:accent6>
          <a:srgbClr val="737373"/>
        </a:accent6>
        <a:hlink>
          <a:srgbClr val="999999"/>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EY Presentation">
  <a:themeElements>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fontScheme name="EY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500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5000" smtClean="0">
            <a:ln>
              <a:noFill/>
            </a:ln>
            <a:solidFill>
              <a:schemeClr val="bg1"/>
            </a:solidFill>
            <a:effectLst/>
            <a:latin typeface="Arial" charset="0"/>
          </a:defRPr>
        </a:defPPr>
      </a:lstStyle>
    </a:lnDef>
  </a:objectDefaults>
  <a:extraClrSchemeLst>
    <a:extraClrScheme>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clrMap bg1="lt1" tx1="dk1" bg2="lt2" tx2="dk2" accent1="accent1" accent2="accent2" accent3="accent3" accent4="accent4" accent5="accent5" accent6="accent6" hlink="hlink" folHlink="folHlink"/>
    </a:extraClrScheme>
    <a:extraClrScheme>
      <a:clrScheme name="EY Presentation 2">
        <a:dk1>
          <a:srgbClr val="FFFFFF"/>
        </a:dk1>
        <a:lt1>
          <a:srgbClr val="FFFFFF"/>
        </a:lt1>
        <a:dk2>
          <a:srgbClr val="333333"/>
        </a:dk2>
        <a:lt2>
          <a:srgbClr val="FFD200"/>
        </a:lt2>
        <a:accent1>
          <a:srgbClr val="FFD200"/>
        </a:accent1>
        <a:accent2>
          <a:srgbClr val="808080"/>
        </a:accent2>
        <a:accent3>
          <a:srgbClr val="ADADAD"/>
        </a:accent3>
        <a:accent4>
          <a:srgbClr val="DADADA"/>
        </a:accent4>
        <a:accent5>
          <a:srgbClr val="FFE5AA"/>
        </a:accent5>
        <a:accent6>
          <a:srgbClr val="737373"/>
        </a:accent6>
        <a:hlink>
          <a:srgbClr val="999999"/>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Y Presentation">
  <a:themeElements>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fontScheme name="EY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500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5000" smtClean="0">
            <a:ln>
              <a:noFill/>
            </a:ln>
            <a:solidFill>
              <a:schemeClr val="bg1"/>
            </a:solidFill>
            <a:effectLst/>
            <a:latin typeface="Arial" charset="0"/>
          </a:defRPr>
        </a:defPPr>
      </a:lstStyle>
    </a:lnDef>
  </a:objectDefaults>
  <a:extraClrSchemeLst>
    <a:extraClrScheme>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clrMap bg1="lt1" tx1="dk1" bg2="lt2" tx2="dk2" accent1="accent1" accent2="accent2" accent3="accent3" accent4="accent4" accent5="accent5" accent6="accent6" hlink="hlink" folHlink="folHlink"/>
    </a:extraClrScheme>
    <a:extraClrScheme>
      <a:clrScheme name="EY Presentation 2">
        <a:dk1>
          <a:srgbClr val="FFFFFF"/>
        </a:dk1>
        <a:lt1>
          <a:srgbClr val="FFFFFF"/>
        </a:lt1>
        <a:dk2>
          <a:srgbClr val="333333"/>
        </a:dk2>
        <a:lt2>
          <a:srgbClr val="FFD200"/>
        </a:lt2>
        <a:accent1>
          <a:srgbClr val="FFD200"/>
        </a:accent1>
        <a:accent2>
          <a:srgbClr val="808080"/>
        </a:accent2>
        <a:accent3>
          <a:srgbClr val="ADADAD"/>
        </a:accent3>
        <a:accent4>
          <a:srgbClr val="DADADA"/>
        </a:accent4>
        <a:accent5>
          <a:srgbClr val="FFE5AA"/>
        </a:accent5>
        <a:accent6>
          <a:srgbClr val="737373"/>
        </a:accent6>
        <a:hlink>
          <a:srgbClr val="999999"/>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EY Presentation">
  <a:themeElements>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fontScheme name="EY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500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5000" smtClean="0">
            <a:ln>
              <a:noFill/>
            </a:ln>
            <a:solidFill>
              <a:schemeClr val="bg1"/>
            </a:solidFill>
            <a:effectLst/>
            <a:latin typeface="Arial" charset="0"/>
          </a:defRPr>
        </a:defPPr>
      </a:lstStyle>
    </a:lnDef>
  </a:objectDefaults>
  <a:extraClrSchemeLst>
    <a:extraClrScheme>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clrMap bg1="lt1" tx1="dk1" bg2="lt2" tx2="dk2" accent1="accent1" accent2="accent2" accent3="accent3" accent4="accent4" accent5="accent5" accent6="accent6" hlink="hlink" folHlink="folHlink"/>
    </a:extraClrScheme>
    <a:extraClrScheme>
      <a:clrScheme name="EY Presentation 2">
        <a:dk1>
          <a:srgbClr val="FFFFFF"/>
        </a:dk1>
        <a:lt1>
          <a:srgbClr val="FFFFFF"/>
        </a:lt1>
        <a:dk2>
          <a:srgbClr val="333333"/>
        </a:dk2>
        <a:lt2>
          <a:srgbClr val="FFD200"/>
        </a:lt2>
        <a:accent1>
          <a:srgbClr val="FFD200"/>
        </a:accent1>
        <a:accent2>
          <a:srgbClr val="808080"/>
        </a:accent2>
        <a:accent3>
          <a:srgbClr val="ADADAD"/>
        </a:accent3>
        <a:accent4>
          <a:srgbClr val="DADADA"/>
        </a:accent4>
        <a:accent5>
          <a:srgbClr val="FFE5AA"/>
        </a:accent5>
        <a:accent6>
          <a:srgbClr val="737373"/>
        </a:accent6>
        <a:hlink>
          <a:srgbClr val="999999"/>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EY Presentation">
  <a:themeElements>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fontScheme name="EY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500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5000" smtClean="0">
            <a:ln>
              <a:noFill/>
            </a:ln>
            <a:solidFill>
              <a:schemeClr val="bg1"/>
            </a:solidFill>
            <a:effectLst/>
            <a:latin typeface="Arial" charset="0"/>
          </a:defRPr>
        </a:defPPr>
      </a:lstStyle>
    </a:lnDef>
  </a:objectDefaults>
  <a:extraClrSchemeLst>
    <a:extraClrScheme>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clrMap bg1="lt1" tx1="dk1" bg2="lt2" tx2="dk2" accent1="accent1" accent2="accent2" accent3="accent3" accent4="accent4" accent5="accent5" accent6="accent6" hlink="hlink" folHlink="folHlink"/>
    </a:extraClrScheme>
    <a:extraClrScheme>
      <a:clrScheme name="EY Presentation 2">
        <a:dk1>
          <a:srgbClr val="FFFFFF"/>
        </a:dk1>
        <a:lt1>
          <a:srgbClr val="FFFFFF"/>
        </a:lt1>
        <a:dk2>
          <a:srgbClr val="333333"/>
        </a:dk2>
        <a:lt2>
          <a:srgbClr val="FFD200"/>
        </a:lt2>
        <a:accent1>
          <a:srgbClr val="FFD200"/>
        </a:accent1>
        <a:accent2>
          <a:srgbClr val="808080"/>
        </a:accent2>
        <a:accent3>
          <a:srgbClr val="ADADAD"/>
        </a:accent3>
        <a:accent4>
          <a:srgbClr val="DADADA"/>
        </a:accent4>
        <a:accent5>
          <a:srgbClr val="FFE5AA"/>
        </a:accent5>
        <a:accent6>
          <a:srgbClr val="737373"/>
        </a:accent6>
        <a:hlink>
          <a:srgbClr val="999999"/>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EY Presentation">
  <a:themeElements>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fontScheme name="EY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clrMap bg1="lt1" tx1="dk1" bg2="lt2" tx2="dk2" accent1="accent1" accent2="accent2" accent3="accent3" accent4="accent4" accent5="accent5" accent6="accent6" hlink="hlink" folHlink="folHlink"/>
    </a:extraClrScheme>
    <a:extraClrScheme>
      <a:clrScheme name="EY Presentation 2">
        <a:dk1>
          <a:srgbClr val="FFFFFF"/>
        </a:dk1>
        <a:lt1>
          <a:srgbClr val="FFFFFF"/>
        </a:lt1>
        <a:dk2>
          <a:srgbClr val="333333"/>
        </a:dk2>
        <a:lt2>
          <a:srgbClr val="FFD200"/>
        </a:lt2>
        <a:accent1>
          <a:srgbClr val="FFD200"/>
        </a:accent1>
        <a:accent2>
          <a:srgbClr val="808080"/>
        </a:accent2>
        <a:accent3>
          <a:srgbClr val="ADADAD"/>
        </a:accent3>
        <a:accent4>
          <a:srgbClr val="DADADA"/>
        </a:accent4>
        <a:accent5>
          <a:srgbClr val="FFE5AA"/>
        </a:accent5>
        <a:accent6>
          <a:srgbClr val="737373"/>
        </a:accent6>
        <a:hlink>
          <a:srgbClr val="999999"/>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808080"/>
      </a:accent1>
      <a:accent2>
        <a:srgbClr val="FFD200"/>
      </a:accent2>
      <a:accent3>
        <a:srgbClr val="FFFFFF"/>
      </a:accent3>
      <a:accent4>
        <a:srgbClr val="000000"/>
      </a:accent4>
      <a:accent5>
        <a:srgbClr val="C0C0C0"/>
      </a:accent5>
      <a:accent6>
        <a:srgbClr val="E7BE00"/>
      </a:accent6>
      <a:hlink>
        <a:srgbClr val="80808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Y Presentation">
  <a:themeElements>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fontScheme name="EY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500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5000" smtClean="0">
            <a:ln>
              <a:noFill/>
            </a:ln>
            <a:solidFill>
              <a:schemeClr val="bg1"/>
            </a:solidFill>
            <a:effectLst/>
            <a:latin typeface="Arial" charset="0"/>
          </a:defRPr>
        </a:defPPr>
      </a:lstStyle>
    </a:lnDef>
  </a:objectDefaults>
  <a:extraClrSchemeLst>
    <a:extraClrScheme>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clrMap bg1="lt1" tx1="dk1" bg2="lt2" tx2="dk2" accent1="accent1" accent2="accent2" accent3="accent3" accent4="accent4" accent5="accent5" accent6="accent6" hlink="hlink" folHlink="folHlink"/>
    </a:extraClrScheme>
    <a:extraClrScheme>
      <a:clrScheme name="EY Presentation 2">
        <a:dk1>
          <a:srgbClr val="FFFFFF"/>
        </a:dk1>
        <a:lt1>
          <a:srgbClr val="FFFFFF"/>
        </a:lt1>
        <a:dk2>
          <a:srgbClr val="333333"/>
        </a:dk2>
        <a:lt2>
          <a:srgbClr val="FFD200"/>
        </a:lt2>
        <a:accent1>
          <a:srgbClr val="FFD200"/>
        </a:accent1>
        <a:accent2>
          <a:srgbClr val="808080"/>
        </a:accent2>
        <a:accent3>
          <a:srgbClr val="ADADAD"/>
        </a:accent3>
        <a:accent4>
          <a:srgbClr val="DADADA"/>
        </a:accent4>
        <a:accent5>
          <a:srgbClr val="FFE5AA"/>
        </a:accent5>
        <a:accent6>
          <a:srgbClr val="737373"/>
        </a:accent6>
        <a:hlink>
          <a:srgbClr val="999999"/>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Y Presentation">
  <a:themeElements>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fontScheme name="EY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500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5000" smtClean="0">
            <a:ln>
              <a:noFill/>
            </a:ln>
            <a:solidFill>
              <a:schemeClr val="bg1"/>
            </a:solidFill>
            <a:effectLst/>
            <a:latin typeface="Arial" charset="0"/>
          </a:defRPr>
        </a:defPPr>
      </a:lstStyle>
    </a:lnDef>
  </a:objectDefaults>
  <a:extraClrSchemeLst>
    <a:extraClrScheme>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clrMap bg1="lt1" tx1="dk1" bg2="lt2" tx2="dk2" accent1="accent1" accent2="accent2" accent3="accent3" accent4="accent4" accent5="accent5" accent6="accent6" hlink="hlink" folHlink="folHlink"/>
    </a:extraClrScheme>
    <a:extraClrScheme>
      <a:clrScheme name="EY Presentation 2">
        <a:dk1>
          <a:srgbClr val="FFFFFF"/>
        </a:dk1>
        <a:lt1>
          <a:srgbClr val="FFFFFF"/>
        </a:lt1>
        <a:dk2>
          <a:srgbClr val="333333"/>
        </a:dk2>
        <a:lt2>
          <a:srgbClr val="FFD200"/>
        </a:lt2>
        <a:accent1>
          <a:srgbClr val="FFD200"/>
        </a:accent1>
        <a:accent2>
          <a:srgbClr val="808080"/>
        </a:accent2>
        <a:accent3>
          <a:srgbClr val="ADADAD"/>
        </a:accent3>
        <a:accent4>
          <a:srgbClr val="DADADA"/>
        </a:accent4>
        <a:accent5>
          <a:srgbClr val="FFE5AA"/>
        </a:accent5>
        <a:accent6>
          <a:srgbClr val="737373"/>
        </a:accent6>
        <a:hlink>
          <a:srgbClr val="999999"/>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EY Presentation">
  <a:themeElements>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fontScheme name="EY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500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5000" smtClean="0">
            <a:ln>
              <a:noFill/>
            </a:ln>
            <a:solidFill>
              <a:schemeClr val="bg1"/>
            </a:solidFill>
            <a:effectLst/>
            <a:latin typeface="Arial" charset="0"/>
          </a:defRPr>
        </a:defPPr>
      </a:lstStyle>
    </a:lnDef>
  </a:objectDefaults>
  <a:extraClrSchemeLst>
    <a:extraClrScheme>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clrMap bg1="lt1" tx1="dk1" bg2="lt2" tx2="dk2" accent1="accent1" accent2="accent2" accent3="accent3" accent4="accent4" accent5="accent5" accent6="accent6" hlink="hlink" folHlink="folHlink"/>
    </a:extraClrScheme>
    <a:extraClrScheme>
      <a:clrScheme name="EY Presentation 2">
        <a:dk1>
          <a:srgbClr val="FFFFFF"/>
        </a:dk1>
        <a:lt1>
          <a:srgbClr val="FFFFFF"/>
        </a:lt1>
        <a:dk2>
          <a:srgbClr val="333333"/>
        </a:dk2>
        <a:lt2>
          <a:srgbClr val="FFD200"/>
        </a:lt2>
        <a:accent1>
          <a:srgbClr val="FFD200"/>
        </a:accent1>
        <a:accent2>
          <a:srgbClr val="808080"/>
        </a:accent2>
        <a:accent3>
          <a:srgbClr val="ADADAD"/>
        </a:accent3>
        <a:accent4>
          <a:srgbClr val="DADADA"/>
        </a:accent4>
        <a:accent5>
          <a:srgbClr val="FFE5AA"/>
        </a:accent5>
        <a:accent6>
          <a:srgbClr val="737373"/>
        </a:accent6>
        <a:hlink>
          <a:srgbClr val="999999"/>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EY Presentation">
  <a:themeElements>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fontScheme name="EY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500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5000" smtClean="0">
            <a:ln>
              <a:noFill/>
            </a:ln>
            <a:solidFill>
              <a:schemeClr val="bg1"/>
            </a:solidFill>
            <a:effectLst/>
            <a:latin typeface="Arial" charset="0"/>
          </a:defRPr>
        </a:defPPr>
      </a:lstStyle>
    </a:lnDef>
  </a:objectDefaults>
  <a:extraClrSchemeLst>
    <a:extraClrScheme>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clrMap bg1="lt1" tx1="dk1" bg2="lt2" tx2="dk2" accent1="accent1" accent2="accent2" accent3="accent3" accent4="accent4" accent5="accent5" accent6="accent6" hlink="hlink" folHlink="folHlink"/>
    </a:extraClrScheme>
    <a:extraClrScheme>
      <a:clrScheme name="EY Presentation 2">
        <a:dk1>
          <a:srgbClr val="FFFFFF"/>
        </a:dk1>
        <a:lt1>
          <a:srgbClr val="FFFFFF"/>
        </a:lt1>
        <a:dk2>
          <a:srgbClr val="333333"/>
        </a:dk2>
        <a:lt2>
          <a:srgbClr val="FFD200"/>
        </a:lt2>
        <a:accent1>
          <a:srgbClr val="FFD200"/>
        </a:accent1>
        <a:accent2>
          <a:srgbClr val="808080"/>
        </a:accent2>
        <a:accent3>
          <a:srgbClr val="ADADAD"/>
        </a:accent3>
        <a:accent4>
          <a:srgbClr val="DADADA"/>
        </a:accent4>
        <a:accent5>
          <a:srgbClr val="FFE5AA"/>
        </a:accent5>
        <a:accent6>
          <a:srgbClr val="737373"/>
        </a:accent6>
        <a:hlink>
          <a:srgbClr val="999999"/>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Y Presentation">
  <a:themeElements>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fontScheme name="EY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500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5000" smtClean="0">
            <a:ln>
              <a:noFill/>
            </a:ln>
            <a:solidFill>
              <a:schemeClr val="bg1"/>
            </a:solidFill>
            <a:effectLst/>
            <a:latin typeface="Arial" charset="0"/>
          </a:defRPr>
        </a:defPPr>
      </a:lstStyle>
    </a:lnDef>
  </a:objectDefaults>
  <a:extraClrSchemeLst>
    <a:extraClrScheme>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clrMap bg1="lt1" tx1="dk1" bg2="lt2" tx2="dk2" accent1="accent1" accent2="accent2" accent3="accent3" accent4="accent4" accent5="accent5" accent6="accent6" hlink="hlink" folHlink="folHlink"/>
    </a:extraClrScheme>
    <a:extraClrScheme>
      <a:clrScheme name="EY Presentation 2">
        <a:dk1>
          <a:srgbClr val="FFFFFF"/>
        </a:dk1>
        <a:lt1>
          <a:srgbClr val="FFFFFF"/>
        </a:lt1>
        <a:dk2>
          <a:srgbClr val="333333"/>
        </a:dk2>
        <a:lt2>
          <a:srgbClr val="FFD200"/>
        </a:lt2>
        <a:accent1>
          <a:srgbClr val="FFD200"/>
        </a:accent1>
        <a:accent2>
          <a:srgbClr val="808080"/>
        </a:accent2>
        <a:accent3>
          <a:srgbClr val="ADADAD"/>
        </a:accent3>
        <a:accent4>
          <a:srgbClr val="DADADA"/>
        </a:accent4>
        <a:accent5>
          <a:srgbClr val="FFE5AA"/>
        </a:accent5>
        <a:accent6>
          <a:srgbClr val="737373"/>
        </a:accent6>
        <a:hlink>
          <a:srgbClr val="999999"/>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EY Presentation">
  <a:themeElements>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fontScheme name="EY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500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5000" smtClean="0">
            <a:ln>
              <a:noFill/>
            </a:ln>
            <a:solidFill>
              <a:schemeClr val="bg1"/>
            </a:solidFill>
            <a:effectLst/>
            <a:latin typeface="Arial" charset="0"/>
          </a:defRPr>
        </a:defPPr>
      </a:lstStyle>
    </a:lnDef>
  </a:objectDefaults>
  <a:extraClrSchemeLst>
    <a:extraClrScheme>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clrMap bg1="lt1" tx1="dk1" bg2="lt2" tx2="dk2" accent1="accent1" accent2="accent2" accent3="accent3" accent4="accent4" accent5="accent5" accent6="accent6" hlink="hlink" folHlink="folHlink"/>
    </a:extraClrScheme>
    <a:extraClrScheme>
      <a:clrScheme name="EY Presentation 2">
        <a:dk1>
          <a:srgbClr val="FFFFFF"/>
        </a:dk1>
        <a:lt1>
          <a:srgbClr val="FFFFFF"/>
        </a:lt1>
        <a:dk2>
          <a:srgbClr val="333333"/>
        </a:dk2>
        <a:lt2>
          <a:srgbClr val="FFD200"/>
        </a:lt2>
        <a:accent1>
          <a:srgbClr val="FFD200"/>
        </a:accent1>
        <a:accent2>
          <a:srgbClr val="808080"/>
        </a:accent2>
        <a:accent3>
          <a:srgbClr val="ADADAD"/>
        </a:accent3>
        <a:accent4>
          <a:srgbClr val="DADADA"/>
        </a:accent4>
        <a:accent5>
          <a:srgbClr val="FFE5AA"/>
        </a:accent5>
        <a:accent6>
          <a:srgbClr val="737373"/>
        </a:accent6>
        <a:hlink>
          <a:srgbClr val="999999"/>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EY Presentation">
  <a:themeElements>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fontScheme name="EY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500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EAEAEA"/>
        </a:solidFill>
        <a:ln w="28575" cap="flat" cmpd="sng" algn="ctr">
          <a:noFill/>
          <a:prstDash val="solid"/>
          <a:round/>
          <a:headEnd type="oval"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5000" smtClean="0">
            <a:ln>
              <a:noFill/>
            </a:ln>
            <a:solidFill>
              <a:schemeClr val="bg1"/>
            </a:solidFill>
            <a:effectLst/>
            <a:latin typeface="Arial" charset="0"/>
          </a:defRPr>
        </a:defPPr>
      </a:lstStyle>
    </a:lnDef>
  </a:objectDefaults>
  <a:extraClrSchemeLst>
    <a:extraClrScheme>
      <a:clrScheme name="EY Presentation 1">
        <a:dk1>
          <a:srgbClr val="000000"/>
        </a:dk1>
        <a:lt1>
          <a:srgbClr val="FFFFFF"/>
        </a:lt1>
        <a:dk2>
          <a:srgbClr val="FFD200"/>
        </a:dk2>
        <a:lt2>
          <a:srgbClr val="646464"/>
        </a:lt2>
        <a:accent1>
          <a:srgbClr val="808080"/>
        </a:accent1>
        <a:accent2>
          <a:srgbClr val="FFD200"/>
        </a:accent2>
        <a:accent3>
          <a:srgbClr val="FFFFFF"/>
        </a:accent3>
        <a:accent4>
          <a:srgbClr val="000000"/>
        </a:accent4>
        <a:accent5>
          <a:srgbClr val="C0C0C0"/>
        </a:accent5>
        <a:accent6>
          <a:srgbClr val="E7BE00"/>
        </a:accent6>
        <a:hlink>
          <a:srgbClr val="999999"/>
        </a:hlink>
        <a:folHlink>
          <a:srgbClr val="CCCCCC"/>
        </a:folHlink>
      </a:clrScheme>
      <a:clrMap bg1="lt1" tx1="dk1" bg2="lt2" tx2="dk2" accent1="accent1" accent2="accent2" accent3="accent3" accent4="accent4" accent5="accent5" accent6="accent6" hlink="hlink" folHlink="folHlink"/>
    </a:extraClrScheme>
    <a:extraClrScheme>
      <a:clrScheme name="EY Presentation 2">
        <a:dk1>
          <a:srgbClr val="FFFFFF"/>
        </a:dk1>
        <a:lt1>
          <a:srgbClr val="FFFFFF"/>
        </a:lt1>
        <a:dk2>
          <a:srgbClr val="333333"/>
        </a:dk2>
        <a:lt2>
          <a:srgbClr val="FFD200"/>
        </a:lt2>
        <a:accent1>
          <a:srgbClr val="FFD200"/>
        </a:accent1>
        <a:accent2>
          <a:srgbClr val="808080"/>
        </a:accent2>
        <a:accent3>
          <a:srgbClr val="ADADAD"/>
        </a:accent3>
        <a:accent4>
          <a:srgbClr val="DADADA"/>
        </a:accent4>
        <a:accent5>
          <a:srgbClr val="FFE5AA"/>
        </a:accent5>
        <a:accent6>
          <a:srgbClr val="737373"/>
        </a:accent6>
        <a:hlink>
          <a:srgbClr val="999999"/>
        </a:hlink>
        <a:folHlink>
          <a:srgbClr val="CCCCCC"/>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EY Presentation</Template>
  <TotalTime>19489</TotalTime>
  <Words>2361</Words>
  <Application>Microsoft Office PowerPoint</Application>
  <PresentationFormat>Presentazione su schermo (4:3)</PresentationFormat>
  <Paragraphs>271</Paragraphs>
  <Slides>17</Slides>
  <Notes>2</Notes>
  <HiddenSlides>0</HiddenSlides>
  <MMClips>0</MMClips>
  <ScaleCrop>false</ScaleCrop>
  <HeadingPairs>
    <vt:vector size="6" baseType="variant">
      <vt:variant>
        <vt:lpstr>Tema</vt:lpstr>
      </vt:variant>
      <vt:variant>
        <vt:i4>14</vt:i4>
      </vt:variant>
      <vt:variant>
        <vt:lpstr>Server OLE incorporati</vt:lpstr>
      </vt:variant>
      <vt:variant>
        <vt:i4>2</vt:i4>
      </vt:variant>
      <vt:variant>
        <vt:lpstr>Titoli diapositive</vt:lpstr>
      </vt:variant>
      <vt:variant>
        <vt:i4>17</vt:i4>
      </vt:variant>
    </vt:vector>
  </HeadingPairs>
  <TitlesOfParts>
    <vt:vector size="33" baseType="lpstr">
      <vt:lpstr>EY Presentation</vt:lpstr>
      <vt:lpstr>Personalizza struttura</vt:lpstr>
      <vt:lpstr>1_EY Presentation</vt:lpstr>
      <vt:lpstr>2_EY Presentation</vt:lpstr>
      <vt:lpstr>3_EY Presentation</vt:lpstr>
      <vt:lpstr>4_EY Presentation</vt:lpstr>
      <vt:lpstr>5_EY Presentation</vt:lpstr>
      <vt:lpstr>6_EY Presentation</vt:lpstr>
      <vt:lpstr>7_EY Presentation</vt:lpstr>
      <vt:lpstr>8_EY Presentation</vt:lpstr>
      <vt:lpstr>9_EY Presentation</vt:lpstr>
      <vt:lpstr>10_EY Presentation</vt:lpstr>
      <vt:lpstr>11_EY Presentation</vt:lpstr>
      <vt:lpstr>12_EY Presentation</vt:lpstr>
      <vt:lpstr>Acrobat Document</vt:lpstr>
      <vt:lpstr>Document</vt:lpstr>
      <vt:lpstr>Presentazione standard di PowerPoint</vt:lpstr>
      <vt:lpstr>Presentazione standard di PowerPoint</vt:lpstr>
      <vt:lpstr>Presentazione standard di PowerPoint</vt:lpstr>
      <vt:lpstr>Presentazione standard di PowerPoint</vt:lpstr>
      <vt:lpstr>L’accoglienza dei MSNA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L’accoglienza dei MSNA nel FAMI                                    </vt:lpstr>
      <vt:lpstr>FAMI - Avviso prima accoglienza dei MSNA                                  </vt:lpstr>
      <vt:lpstr>FAMI - Avviso prima accoglienza dei MSNA                                 </vt:lpstr>
      <vt:lpstr>FAMI - Avviso prima accoglienza dei MSNA                            </vt:lpstr>
      <vt:lpstr>FAMI - Avviso seconda accoglienza dei MSNA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Incontro con  i Consigli Territoriali per l’Immigrazione    Regole di ammissibilità delle spese   Fondo Europeo per l’Integrazione di Cittadini di Paesi Terzi 2007 - 2013</dc:title>
  <dc:creator>assistenza tecnica</dc:creator>
  <cp:lastModifiedBy>Mariella De Santis</cp:lastModifiedBy>
  <cp:revision>1686</cp:revision>
  <cp:lastPrinted>2012-11-29T08:01:17Z</cp:lastPrinted>
  <dcterms:created xsi:type="dcterms:W3CDTF">2008-04-03T05:25:23Z</dcterms:created>
  <dcterms:modified xsi:type="dcterms:W3CDTF">2017-09-13T14:25:41Z</dcterms:modified>
</cp:coreProperties>
</file>